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</p:sldIdLst>
  <p:sldSz cx="12192000" cy="6858000"/>
  <p:notesSz cx="9296400" cy="14782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9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766A-43EC-4D51-BD09-F530F38FFA2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D5CDC-EF41-4AA9-BAFB-1E1C12D5C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534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766A-43EC-4D51-BD09-F530F38FFA2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D5CDC-EF41-4AA9-BAFB-1E1C12D5C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22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766A-43EC-4D51-BD09-F530F38FFA2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D5CDC-EF41-4AA9-BAFB-1E1C12D5C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04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766A-43EC-4D51-BD09-F530F38FFA2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D5CDC-EF41-4AA9-BAFB-1E1C12D5C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57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766A-43EC-4D51-BD09-F530F38FFA2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D5CDC-EF41-4AA9-BAFB-1E1C12D5C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72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766A-43EC-4D51-BD09-F530F38FFA2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D5CDC-EF41-4AA9-BAFB-1E1C12D5C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84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766A-43EC-4D51-BD09-F530F38FFA2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D5CDC-EF41-4AA9-BAFB-1E1C12D5C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766A-43EC-4D51-BD09-F530F38FFA2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D5CDC-EF41-4AA9-BAFB-1E1C12D5C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62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766A-43EC-4D51-BD09-F530F38FFA2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D5CDC-EF41-4AA9-BAFB-1E1C12D5C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37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766A-43EC-4D51-BD09-F530F38FFA2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D5CDC-EF41-4AA9-BAFB-1E1C12D5C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89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766A-43EC-4D51-BD09-F530F38FFA2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D5CDC-EF41-4AA9-BAFB-1E1C12D5C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25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0766A-43EC-4D51-BD09-F530F38FFA2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D5CDC-EF41-4AA9-BAFB-1E1C12D5C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3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79566" y="212446"/>
            <a:ext cx="73855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Bridge Rail – Counts of the various systems currently used by partner states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823283" y="720277"/>
            <a:ext cx="5779616" cy="2587752"/>
            <a:chOff x="5823283" y="720277"/>
            <a:chExt cx="5779616" cy="2587752"/>
          </a:xfrm>
        </p:grpSpPr>
        <p:pic>
          <p:nvPicPr>
            <p:cNvPr id="9" name="Picture 8"/>
            <p:cNvPicPr>
              <a:picLocks/>
            </p:cNvPicPr>
            <p:nvPr/>
          </p:nvPicPr>
          <p:blipFill rotWithShape="1">
            <a:blip r:embed="rId2"/>
            <a:srcRect t="53006" r="3948" b="31894"/>
            <a:stretch/>
          </p:blipFill>
          <p:spPr>
            <a:xfrm>
              <a:off x="5823283" y="720277"/>
              <a:ext cx="324598" cy="2587752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/>
            <a:srcRect l="633" r="67" b="315"/>
            <a:stretch/>
          </p:blipFill>
          <p:spPr>
            <a:xfrm>
              <a:off x="6147881" y="720277"/>
              <a:ext cx="5455018" cy="2582998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174014" y="3636809"/>
            <a:ext cx="5970126" cy="2587752"/>
            <a:chOff x="282102" y="3719397"/>
            <a:chExt cx="5970126" cy="2587752"/>
          </a:xfrm>
        </p:grpSpPr>
        <p:pic>
          <p:nvPicPr>
            <p:cNvPr id="11" name="Picture 10"/>
            <p:cNvPicPr>
              <a:picLocks/>
            </p:cNvPicPr>
            <p:nvPr/>
          </p:nvPicPr>
          <p:blipFill rotWithShape="1">
            <a:blip r:embed="rId4"/>
            <a:srcRect l="-7088" t="10311" r="1684" b="82863"/>
            <a:stretch/>
          </p:blipFill>
          <p:spPr>
            <a:xfrm>
              <a:off x="282102" y="3719397"/>
              <a:ext cx="365760" cy="2587752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5"/>
            <a:srcRect r="585" b="510"/>
            <a:stretch/>
          </p:blipFill>
          <p:spPr>
            <a:xfrm>
              <a:off x="647165" y="3719397"/>
              <a:ext cx="5605063" cy="2587752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/>
        </p:nvGrpSpPr>
        <p:grpSpPr>
          <a:xfrm>
            <a:off x="6272359" y="4034220"/>
            <a:ext cx="5835728" cy="1607822"/>
            <a:chOff x="6573592" y="3752118"/>
            <a:chExt cx="5835728" cy="1607822"/>
          </a:xfrm>
        </p:grpSpPr>
        <p:sp>
          <p:nvSpPr>
            <p:cNvPr id="16" name="Rectangle 15"/>
            <p:cNvSpPr/>
            <p:nvPr/>
          </p:nvSpPr>
          <p:spPr>
            <a:xfrm>
              <a:off x="6573592" y="3752118"/>
              <a:ext cx="227254" cy="1607821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Retrofit</a:t>
              </a:r>
              <a:endPara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791118" y="3752119"/>
              <a:ext cx="5618202" cy="1607821"/>
            </a:xfrm>
            <a:prstGeom prst="rect">
              <a:avLst/>
            </a:prstGeom>
          </p:spPr>
        </p:pic>
      </p:grpSp>
      <p:grpSp>
        <p:nvGrpSpPr>
          <p:cNvPr id="22" name="Group 21"/>
          <p:cNvGrpSpPr/>
          <p:nvPr/>
        </p:nvGrpSpPr>
        <p:grpSpPr>
          <a:xfrm>
            <a:off x="311285" y="720276"/>
            <a:ext cx="4756826" cy="2600297"/>
            <a:chOff x="311285" y="720276"/>
            <a:chExt cx="4756826" cy="260029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7"/>
            <a:srcRect l="4483" t="42761" r="16339" b="51018"/>
            <a:stretch/>
          </p:blipFill>
          <p:spPr>
            <a:xfrm>
              <a:off x="311285" y="720834"/>
              <a:ext cx="335881" cy="2586638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56893" y="720276"/>
              <a:ext cx="4411218" cy="26002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526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14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WSDOT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Petterson, Jeff (HQ Design)</dc:creator>
  <cp:lastModifiedBy>Shi, Shengyi</cp:lastModifiedBy>
  <cp:revision>46</cp:revision>
  <cp:lastPrinted>2017-11-08T20:18:00Z</cp:lastPrinted>
  <dcterms:created xsi:type="dcterms:W3CDTF">2017-10-05T19:52:40Z</dcterms:created>
  <dcterms:modified xsi:type="dcterms:W3CDTF">2017-11-10T20:36:24Z</dcterms:modified>
</cp:coreProperties>
</file>