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60" r:id="rId7"/>
    <p:sldId id="258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var, James" initials="KJ" lastIdx="4" clrIdx="0">
    <p:extLst>
      <p:ext uri="{19B8F6BF-5375-455C-9EA6-DF929625EA0E}">
        <p15:presenceInfo xmlns:p15="http://schemas.microsoft.com/office/powerpoint/2012/main" userId="S-1-5-21-1120367096-779962018-1349916565-43340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97A"/>
    <a:srgbClr val="9966FF"/>
    <a:srgbClr val="8FAAD1"/>
    <a:srgbClr val="800000"/>
    <a:srgbClr val="2E0000"/>
    <a:srgbClr val="0808C2"/>
    <a:srgbClr val="500000"/>
    <a:srgbClr val="4C0000"/>
    <a:srgbClr val="4B7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395" autoAdjust="0"/>
  </p:normalViewPr>
  <p:slideViewPr>
    <p:cSldViewPr>
      <p:cViewPr varScale="1">
        <p:scale>
          <a:sx n="72" d="100"/>
          <a:sy n="72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002C2-6942-4189-87BE-49B0795180CD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1D614-7CD3-41B7-844C-80B5F1C38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4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4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70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2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1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2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0">
                <a:srgbClr val="500000"/>
              </a:gs>
              <a:gs pos="45000">
                <a:srgbClr val="4C0000"/>
              </a:gs>
              <a:gs pos="100000">
                <a:srgbClr val="2E0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0" rtlCol="0" anchor="ctr"/>
          <a:lstStyle/>
          <a:p>
            <a:pPr algn="r">
              <a:tabLst/>
            </a:pPr>
            <a:endParaRPr lang="en-US" sz="2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TTI_white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6382391"/>
            <a:ext cx="2209800" cy="426705"/>
          </a:xfrm>
          <a:prstGeom prst="rect">
            <a:avLst/>
          </a:prstGeom>
        </p:spPr>
      </p:pic>
      <p:pic>
        <p:nvPicPr>
          <p:cNvPr id="10" name="Picture 9" descr="TTI-grey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077200" cy="5226424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44397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14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8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B144BE-387E-483E-B2C6-1BA8027B6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" y="0"/>
            <a:ext cx="9138916" cy="638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73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10802C-9FB2-4035-83A5-E70C282620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9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7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E66F0A-15FD-48F3-BF96-B9E443DBC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36765" cy="322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01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44B1546-8122-475B-A3F6-8C2F2DD03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83561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C8A535-AF6C-4399-A592-8F7C36797325}"/>
              </a:ext>
            </a:extLst>
          </p:cNvPr>
          <p:cNvSpPr/>
          <p:nvPr/>
        </p:nvSpPr>
        <p:spPr>
          <a:xfrm>
            <a:off x="34788" y="5865435"/>
            <a:ext cx="2057400" cy="419408"/>
          </a:xfrm>
          <a:prstGeom prst="rect">
            <a:avLst/>
          </a:prstGeom>
          <a:solidFill>
            <a:srgbClr val="8FA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056C8-C149-4941-B402-FC1EF684F3A5}"/>
              </a:ext>
            </a:extLst>
          </p:cNvPr>
          <p:cNvSpPr/>
          <p:nvPr/>
        </p:nvSpPr>
        <p:spPr>
          <a:xfrm>
            <a:off x="2340665" y="5865435"/>
            <a:ext cx="2057400" cy="4194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SCHEDULED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D12E0-70DC-46EA-8940-F41E74854A6D}"/>
              </a:ext>
            </a:extLst>
          </p:cNvPr>
          <p:cNvSpPr/>
          <p:nvPr/>
        </p:nvSpPr>
        <p:spPr>
          <a:xfrm>
            <a:off x="4732683" y="5865435"/>
            <a:ext cx="2057400" cy="4194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D27A1A-B3A3-497F-A7ED-296490686808}"/>
              </a:ext>
            </a:extLst>
          </p:cNvPr>
          <p:cNvSpPr/>
          <p:nvPr/>
        </p:nvSpPr>
        <p:spPr>
          <a:xfrm>
            <a:off x="7041873" y="5865435"/>
            <a:ext cx="2057400" cy="419408"/>
          </a:xfrm>
          <a:prstGeom prst="rect">
            <a:avLst/>
          </a:prstGeom>
          <a:solidFill>
            <a:srgbClr val="6049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292480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2C8A535-AF6C-4399-A592-8F7C36797325}"/>
              </a:ext>
            </a:extLst>
          </p:cNvPr>
          <p:cNvSpPr/>
          <p:nvPr/>
        </p:nvSpPr>
        <p:spPr>
          <a:xfrm>
            <a:off x="0" y="4038600"/>
            <a:ext cx="2057400" cy="419408"/>
          </a:xfrm>
          <a:prstGeom prst="rect">
            <a:avLst/>
          </a:prstGeom>
          <a:solidFill>
            <a:srgbClr val="8FA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PENDING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056C8-C149-4941-B402-FC1EF684F3A5}"/>
              </a:ext>
            </a:extLst>
          </p:cNvPr>
          <p:cNvSpPr/>
          <p:nvPr/>
        </p:nvSpPr>
        <p:spPr>
          <a:xfrm>
            <a:off x="2362200" y="4038600"/>
            <a:ext cx="2057400" cy="4194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SCHEDULED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4D12E0-70DC-46EA-8940-F41E74854A6D}"/>
              </a:ext>
            </a:extLst>
          </p:cNvPr>
          <p:cNvSpPr/>
          <p:nvPr/>
        </p:nvSpPr>
        <p:spPr>
          <a:xfrm>
            <a:off x="4724400" y="4038600"/>
            <a:ext cx="2057400" cy="4194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WORKING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D27A1A-B3A3-497F-A7ED-296490686808}"/>
              </a:ext>
            </a:extLst>
          </p:cNvPr>
          <p:cNvSpPr/>
          <p:nvPr/>
        </p:nvSpPr>
        <p:spPr>
          <a:xfrm>
            <a:off x="7086600" y="4038600"/>
            <a:ext cx="2057400" cy="419408"/>
          </a:xfrm>
          <a:prstGeom prst="rect">
            <a:avLst/>
          </a:prstGeom>
          <a:solidFill>
            <a:srgbClr val="6049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COMPLETE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0657AE-D64C-4BFF-A4C1-3ED2F19AD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401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15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1BA0C8-3C43-4397-85F5-F2B14E4AD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643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4315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White Maro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3734"/>
      </a:accent1>
      <a:accent2>
        <a:srgbClr val="4F6128"/>
      </a:accent2>
      <a:accent3>
        <a:srgbClr val="9BBB59"/>
      </a:accent3>
      <a:accent4>
        <a:srgbClr val="FFC000"/>
      </a:accent4>
      <a:accent5>
        <a:srgbClr val="0F243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DC72832795194D83090711D7870F82" ma:contentTypeVersion="0" ma:contentTypeDescription="Create a new document." ma:contentTypeScope="" ma:versionID="61f18a64f5663e6f7758984b3c3e779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1C3C88-D389-4F00-9611-BC29CA2BD4D3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A5CFAEC-3635-4530-85A9-51DAFAEBA3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BDC9AF-C90D-48C6-AA6C-5EC575B1F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24154</TotalTime>
  <Words>8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and Pavements</dc:title>
  <dc:creator>s-yates</dc:creator>
  <cp:lastModifiedBy>Josilyn Ochoa</cp:lastModifiedBy>
  <cp:revision>585</cp:revision>
  <dcterms:created xsi:type="dcterms:W3CDTF">2011-11-15T15:55:39Z</dcterms:created>
  <dcterms:modified xsi:type="dcterms:W3CDTF">2019-04-24T18:17:21Z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0x010100E1DC72832795194D83090711D7870F82</vt:lpwstr>
  </property>
</Properties>
</file>