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"/>
  </p:notesMasterIdLst>
  <p:sldIdLst>
    <p:sldId id="439" r:id="rId2"/>
    <p:sldId id="440" r:id="rId3"/>
    <p:sldId id="441" r:id="rId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4" autoAdjust="0"/>
    <p:restoredTop sz="93606" autoAdjust="0"/>
  </p:normalViewPr>
  <p:slideViewPr>
    <p:cSldViewPr>
      <p:cViewPr varScale="1">
        <p:scale>
          <a:sx n="76" d="100"/>
          <a:sy n="76" d="100"/>
        </p:scale>
        <p:origin x="1618" y="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6B8FD-8D78-4872-BDBB-70C135407DD3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FCCD6-D41A-4ED8-8045-4ED6CB792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46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FCCD6-D41A-4ED8-8045-4ED6CB7924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84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2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0600" y="-800986"/>
            <a:ext cx="7442284" cy="90766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543800" cy="9144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2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393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0600" y="-800986"/>
            <a:ext cx="7442284" cy="90766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2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0600" y="-800986"/>
            <a:ext cx="7442284" cy="90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6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0600" y="-800986"/>
            <a:ext cx="7442284" cy="90766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907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9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AC36D-A405-452E-92A9-4035D68160B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6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50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2F02A-64A2-4BA5-A1F2-A6EB0134B1AF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6287169"/>
            <a:ext cx="1905000" cy="49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60" t="-189" r="199" b="189"/>
          <a:stretch/>
        </p:blipFill>
        <p:spPr bwMode="auto">
          <a:xfrm>
            <a:off x="4248061" y="6126480"/>
            <a:ext cx="4895939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620485" cy="21336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50000">
                <a:srgbClr val="FF9900"/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213360"/>
            <a:ext cx="1240972" cy="21336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426720"/>
            <a:ext cx="1034143" cy="213360"/>
          </a:xfrm>
          <a:prstGeom prst="rect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640080"/>
            <a:ext cx="1447800" cy="213360"/>
          </a:xfrm>
          <a:prstGeom prst="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853440"/>
            <a:ext cx="723900" cy="213360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 userDrawn="1"/>
        </p:nvSpPr>
        <p:spPr>
          <a:xfrm>
            <a:off x="0" y="1066800"/>
            <a:ext cx="8686800" cy="45719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 userDrawn="1"/>
        </p:nvSpPr>
        <p:spPr>
          <a:xfrm rot="10800000">
            <a:off x="723899" y="6126478"/>
            <a:ext cx="7919357" cy="45719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tx1">
                  <a:lumMod val="75000"/>
                  <a:lumOff val="2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1" descr="roadsafety_logo.gif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33600" y="6263640"/>
            <a:ext cx="1851983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228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cid:image003.jpg@01D526A5.13A027A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73153" y="137102"/>
            <a:ext cx="6923171" cy="761999"/>
          </a:xfrm>
        </p:spPr>
        <p:txBody>
          <a:bodyPr/>
          <a:lstStyle/>
          <a:p>
            <a:pPr algn="l"/>
            <a:r>
              <a:rPr lang="en-US" sz="2400" b="1" dirty="0">
                <a:cs typeface="Times New Roman" panose="02020603050405020304" pitchFamily="18" charset="0"/>
              </a:rPr>
              <a:t>Crashworthy Pedestrian/Traffic Signals and Detector Assemblies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3943" y="1140824"/>
            <a:ext cx="8793857" cy="232252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</a:rPr>
              <a:t>PS Developers: </a:t>
            </a:r>
            <a:r>
              <a:rPr lang="en-US" sz="1800" dirty="0">
                <a:solidFill>
                  <a:schemeClr val="tx1"/>
                </a:solidFill>
              </a:rPr>
              <a:t>Derwood (FL)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</a:rPr>
              <a:t>Project Synopsis</a:t>
            </a:r>
          </a:p>
          <a:p>
            <a:pPr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MASH Crashworthiness evaluation of Pedestrian and Small Traffic Signals installed on Transformer Bases and Pedestrian Detector/Actuator Assemblies. </a:t>
            </a:r>
          </a:p>
          <a:p>
            <a:pPr marL="171450" lvl="1" algn="l"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</a:rPr>
              <a:t>Project Goal(s)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tx1"/>
                </a:solidFill>
              </a:rPr>
              <a:t>Provide MASH Crashworthy designs of breakaway Pedestrian Signals/Actuators and Small Traffic Signals.  </a:t>
            </a:r>
          </a:p>
        </p:txBody>
      </p:sp>
      <p:sp>
        <p:nvSpPr>
          <p:cNvPr id="8" name="Text Box 1"/>
          <p:cNvSpPr txBox="1"/>
          <p:nvPr/>
        </p:nvSpPr>
        <p:spPr>
          <a:xfrm>
            <a:off x="6934200" y="609600"/>
            <a:ext cx="1762125" cy="3238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2019-04-BD</a:t>
            </a:r>
            <a:endParaRPr lang="en-US" sz="20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73943" y="3352800"/>
            <a:ext cx="3704223" cy="27432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</a:rPr>
              <a:t>Project Background</a:t>
            </a:r>
          </a:p>
          <a:p>
            <a:pPr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Pedestrian Signals needed at intersections/pedestrian crossings where there is no other post or poles fore which to attach.  </a:t>
            </a:r>
          </a:p>
          <a:p>
            <a:pPr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ADA Guidance recommends separated Pedestrian detector/actuators, which require separate posts.  </a:t>
            </a:r>
          </a:p>
          <a:p>
            <a:pPr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Small traffic signals are often mounted to above transformer bases to have a breakaway system in locations such as medians and traffic islands.</a:t>
            </a:r>
            <a:endParaRPr lang="en-US" sz="1200" dirty="0">
              <a:solidFill>
                <a:schemeClr val="tx1"/>
              </a:solidFill>
            </a:endParaRPr>
          </a:p>
          <a:p>
            <a:pPr marL="685800" lvl="2" indent="-228600" algn="l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400" dirty="0">
              <a:solidFill>
                <a:schemeClr val="tx1"/>
              </a:solidFill>
            </a:endParaRPr>
          </a:p>
          <a:p>
            <a:pPr marL="685800" lvl="2" indent="-228600" algn="l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2" name="Picture 11" descr="cid:image003.jpg@01D526A5.13A027A0"/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811165"/>
            <a:ext cx="928864" cy="2155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8166" y="3581400"/>
            <a:ext cx="409903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52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1112837"/>
            <a:ext cx="8915400" cy="422116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Proposed Work Plan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tx1"/>
                </a:solidFill>
              </a:rPr>
              <a:t>Crash test worse-case assembly details based on information gathered from the member states and establish guidelines for acceptable mounting hardware (i.e., heights, size, and mass of signal heads).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chemeClr val="tx1"/>
                </a:solidFill>
              </a:rPr>
              <a:t>Task 1. Information Gathering through Members Survey.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</a:rPr>
              <a:t>      Develop design details.  Conduct FEA simulations as design aid and vehicle impact behavior prediction. 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600" b="1" dirty="0">
              <a:solidFill>
                <a:schemeClr val="tx1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chemeClr val="tx1"/>
                </a:solidFill>
              </a:rPr>
              <a:t>Task 2. Component Testing.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</a:rPr>
              <a:t>      Conduct component testing to investigate worse-case conditions.</a:t>
            </a:r>
          </a:p>
          <a:p>
            <a:pPr algn="l">
              <a:spcBef>
                <a:spcPts val="0"/>
              </a:spcBef>
            </a:pPr>
            <a:endParaRPr lang="en-US" sz="1600" b="1" dirty="0">
              <a:solidFill>
                <a:schemeClr val="tx1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chemeClr val="tx1"/>
                </a:solidFill>
              </a:rPr>
              <a:t>Task 3. System Construction &amp; Full-Scale Crash Testing.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</a:rPr>
              <a:t>      Build /Purchase test articles.  Conduct full-scale crash testing of worse case(s) (TL-3). 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600" b="1" dirty="0">
              <a:solidFill>
                <a:schemeClr val="tx1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chemeClr val="tx1"/>
                </a:solidFill>
              </a:rPr>
              <a:t>Task 4. Guidelines.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</a:rPr>
              <a:t>      Define guidelines and summarize recommendations for implementation.</a:t>
            </a:r>
          </a:p>
          <a:p>
            <a:pPr algn="l"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Deliverables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Guidelines (i.e., minimum maximum design parameters) for establishing MASH Compliant Pedestrian Signal Assemblies, Small Traffic Signal Supports, and Pedestrian Detector/Actuator Posts.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773153" y="137102"/>
            <a:ext cx="6923171" cy="76199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cs typeface="Times New Roman" panose="02020603050405020304" pitchFamily="18" charset="0"/>
              </a:rPr>
              <a:t>Crashworthy Pedestrian/Traffic Signals and Detector Assemblies</a:t>
            </a:r>
          </a:p>
        </p:txBody>
      </p:sp>
      <p:sp>
        <p:nvSpPr>
          <p:cNvPr id="9" name="Text Box 1"/>
          <p:cNvSpPr txBox="1"/>
          <p:nvPr/>
        </p:nvSpPr>
        <p:spPr>
          <a:xfrm>
            <a:off x="6934200" y="609600"/>
            <a:ext cx="1762125" cy="3238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2019-04-BD</a:t>
            </a:r>
            <a:endParaRPr lang="en-US" sz="20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32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1219200"/>
            <a:ext cx="8467725" cy="48006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Urgency and Expected Benefit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Needed for MASH Implementation of Breakaway Devices. Provide MASH Compliant Pedestrian Signal and Detector/Actuator Assemblies, as well as MASH Compliant Small Signal Assemblies.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18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Funding:  </a:t>
            </a:r>
            <a:r>
              <a:rPr lang="en-US" sz="2000" b="1">
                <a:solidFill>
                  <a:schemeClr val="tx1"/>
                </a:solidFill>
              </a:rPr>
              <a:t>$180,000</a:t>
            </a:r>
            <a:endParaRPr lang="en-US" sz="20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0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Research Period : 1 year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1000" dirty="0">
              <a:solidFill>
                <a:schemeClr val="tx1"/>
              </a:solidFill>
            </a:endParaRPr>
          </a:p>
          <a:p>
            <a:pPr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Title 3"/>
          <p:cNvSpPr>
            <a:spLocks noGrp="1"/>
          </p:cNvSpPr>
          <p:nvPr>
            <p:ph type="ctrTitle"/>
          </p:nvPr>
        </p:nvSpPr>
        <p:spPr>
          <a:xfrm>
            <a:off x="1773153" y="137102"/>
            <a:ext cx="6923171" cy="761999"/>
          </a:xfrm>
        </p:spPr>
        <p:txBody>
          <a:bodyPr/>
          <a:lstStyle/>
          <a:p>
            <a:pPr algn="l"/>
            <a:r>
              <a:rPr lang="en-US" sz="2400" b="1" dirty="0">
                <a:cs typeface="Times New Roman" panose="02020603050405020304" pitchFamily="18" charset="0"/>
              </a:rPr>
              <a:t>Crashworthy Pedestrian/Traffic Signals and Detector Assemblies</a:t>
            </a:r>
          </a:p>
        </p:txBody>
      </p:sp>
      <p:sp>
        <p:nvSpPr>
          <p:cNvPr id="9" name="Text Box 1"/>
          <p:cNvSpPr txBox="1"/>
          <p:nvPr/>
        </p:nvSpPr>
        <p:spPr>
          <a:xfrm>
            <a:off x="6934199" y="573376"/>
            <a:ext cx="1762125" cy="3238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2019-04-BD</a:t>
            </a:r>
            <a:endParaRPr lang="en-US" sz="20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63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8332</TotalTime>
  <Words>334</Words>
  <Application>Microsoft Office PowerPoint</Application>
  <PresentationFormat>On-screen Show (4:3)</PresentationFormat>
  <Paragraphs>40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Courier New</vt:lpstr>
      <vt:lpstr>Wingdings</vt:lpstr>
      <vt:lpstr>Calibri</vt:lpstr>
      <vt:lpstr>Office Theme</vt:lpstr>
      <vt:lpstr>Crashworthy Pedestrian/Traffic Signals and Detector Assemblies</vt:lpstr>
      <vt:lpstr>PowerPoint Presentation</vt:lpstr>
      <vt:lpstr>Crashworthy Pedestrian/Traffic Signals and Detector Assemblies</vt:lpstr>
    </vt:vector>
  </TitlesOfParts>
  <Company>tti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Silvestri Dobrovolny, Chiara</dc:creator>
  <cp:lastModifiedBy>Silvestri Dobrovolny, Chiara</cp:lastModifiedBy>
  <cp:revision>281</cp:revision>
  <dcterms:created xsi:type="dcterms:W3CDTF">2015-06-24T16:06:01Z</dcterms:created>
  <dcterms:modified xsi:type="dcterms:W3CDTF">2020-11-05T17:42:27Z</dcterms:modified>
</cp:coreProperties>
</file>