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400" r:id="rId2"/>
    <p:sldId id="401" r:id="rId3"/>
    <p:sldId id="404" r:id="rId4"/>
    <p:sldId id="402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90F23-A0B7-4662-AC40-4A2927AC1D3C}" v="1" dt="2020-10-16T14:50:39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3606" autoAdjust="0"/>
  </p:normalViewPr>
  <p:slideViewPr>
    <p:cSldViewPr>
      <p:cViewPr varScale="1">
        <p:scale>
          <a:sx n="130" d="100"/>
          <a:sy n="130" d="100"/>
        </p:scale>
        <p:origin x="82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ani, Maysam" userId="8723d590-1917-4368-bfc0-de4f5772417a" providerId="ADAL" clId="{73590F23-A0B7-4662-AC40-4A2927AC1D3C}"/>
    <pc:docChg chg="addSld delSld modSld">
      <pc:chgData name="Kiani, Maysam" userId="8723d590-1917-4368-bfc0-de4f5772417a" providerId="ADAL" clId="{73590F23-A0B7-4662-AC40-4A2927AC1D3C}" dt="2020-10-16T14:50:39.385" v="18"/>
      <pc:docMkLst>
        <pc:docMk/>
      </pc:docMkLst>
      <pc:sldChg chg="del">
        <pc:chgData name="Kiani, Maysam" userId="8723d590-1917-4368-bfc0-de4f5772417a" providerId="ADAL" clId="{73590F23-A0B7-4662-AC40-4A2927AC1D3C}" dt="2020-10-16T14:48:41.558" v="0" actId="47"/>
        <pc:sldMkLst>
          <pc:docMk/>
          <pc:sldMk cId="1613779842" sldId="390"/>
        </pc:sldMkLst>
      </pc:sldChg>
      <pc:sldChg chg="del">
        <pc:chgData name="Kiani, Maysam" userId="8723d590-1917-4368-bfc0-de4f5772417a" providerId="ADAL" clId="{73590F23-A0B7-4662-AC40-4A2927AC1D3C}" dt="2020-10-16T14:48:43.280" v="2" actId="47"/>
        <pc:sldMkLst>
          <pc:docMk/>
          <pc:sldMk cId="1306726880" sldId="398"/>
        </pc:sldMkLst>
      </pc:sldChg>
      <pc:sldChg chg="del">
        <pc:chgData name="Kiani, Maysam" userId="8723d590-1917-4368-bfc0-de4f5772417a" providerId="ADAL" clId="{73590F23-A0B7-4662-AC40-4A2927AC1D3C}" dt="2020-10-16T14:48:44.382" v="3" actId="47"/>
        <pc:sldMkLst>
          <pc:docMk/>
          <pc:sldMk cId="2879097234" sldId="399"/>
        </pc:sldMkLst>
      </pc:sldChg>
      <pc:sldChg chg="modSp mod">
        <pc:chgData name="Kiani, Maysam" userId="8723d590-1917-4368-bfc0-de4f5772417a" providerId="ADAL" clId="{73590F23-A0B7-4662-AC40-4A2927AC1D3C}" dt="2020-10-16T14:49:53.313" v="17" actId="13926"/>
        <pc:sldMkLst>
          <pc:docMk/>
          <pc:sldMk cId="2425314628" sldId="400"/>
        </pc:sldMkLst>
        <pc:spChg chg="mod">
          <ac:chgData name="Kiani, Maysam" userId="8723d590-1917-4368-bfc0-de4f5772417a" providerId="ADAL" clId="{73590F23-A0B7-4662-AC40-4A2927AC1D3C}" dt="2020-10-16T14:49:53.313" v="17" actId="13926"/>
          <ac:spMkLst>
            <pc:docMk/>
            <pc:sldMk cId="2425314628" sldId="400"/>
            <ac:spMk id="6" creationId="{00000000-0000-0000-0000-000000000000}"/>
          </ac:spMkLst>
        </pc:spChg>
      </pc:sldChg>
      <pc:sldChg chg="add del">
        <pc:chgData name="Kiani, Maysam" userId="8723d590-1917-4368-bfc0-de4f5772417a" providerId="ADAL" clId="{73590F23-A0B7-4662-AC40-4A2927AC1D3C}" dt="2020-10-16T14:50:39.385" v="18"/>
        <pc:sldMkLst>
          <pc:docMk/>
          <pc:sldMk cId="2463928490" sldId="402"/>
        </pc:sldMkLst>
      </pc:sldChg>
      <pc:sldChg chg="del">
        <pc:chgData name="Kiani, Maysam" userId="8723d590-1917-4368-bfc0-de4f5772417a" providerId="ADAL" clId="{73590F23-A0B7-4662-AC40-4A2927AC1D3C}" dt="2020-10-16T14:48:42.449" v="1" actId="47"/>
        <pc:sldMkLst>
          <pc:docMk/>
          <pc:sldMk cId="2521421273" sldId="403"/>
        </pc:sldMkLst>
      </pc:sldChg>
      <pc:sldChg chg="del">
        <pc:chgData name="Kiani, Maysam" userId="8723d590-1917-4368-bfc0-de4f5772417a" providerId="ADAL" clId="{73590F23-A0B7-4662-AC40-4A2927AC1D3C}" dt="2020-10-16T14:48:51.389" v="4" actId="47"/>
        <pc:sldMkLst>
          <pc:docMk/>
          <pc:sldMk cId="4046984989" sldId="405"/>
        </pc:sldMkLst>
      </pc:sldChg>
      <pc:sldChg chg="del">
        <pc:chgData name="Kiani, Maysam" userId="8723d590-1917-4368-bfc0-de4f5772417a" providerId="ADAL" clId="{73590F23-A0B7-4662-AC40-4A2927AC1D3C}" dt="2020-10-16T14:48:53.899" v="6" actId="47"/>
        <pc:sldMkLst>
          <pc:docMk/>
          <pc:sldMk cId="1575270491" sldId="406"/>
        </pc:sldMkLst>
      </pc:sldChg>
      <pc:sldChg chg="del">
        <pc:chgData name="Kiani, Maysam" userId="8723d590-1917-4368-bfc0-de4f5772417a" providerId="ADAL" clId="{73590F23-A0B7-4662-AC40-4A2927AC1D3C}" dt="2020-10-16T14:48:55.150" v="7" actId="47"/>
        <pc:sldMkLst>
          <pc:docMk/>
          <pc:sldMk cId="3876381280" sldId="407"/>
        </pc:sldMkLst>
      </pc:sldChg>
    </pc:docChg>
  </pc:docChgLst>
  <pc:docChgLst>
    <pc:chgData name="Kiani, Maysam" userId="8723d590-1917-4368-bfc0-de4f5772417a" providerId="ADAL" clId="{6923359F-3013-45DD-A57C-0358533E39C4}"/>
    <pc:docChg chg="undo custSel addSld delSld modSld sldOrd">
      <pc:chgData name="Kiani, Maysam" userId="8723d590-1917-4368-bfc0-de4f5772417a" providerId="ADAL" clId="{6923359F-3013-45DD-A57C-0358533E39C4}" dt="2020-10-15T20:19:02.533" v="482"/>
      <pc:docMkLst>
        <pc:docMk/>
      </pc:docMkLst>
      <pc:sldChg chg="modSp mod">
        <pc:chgData name="Kiani, Maysam" userId="8723d590-1917-4368-bfc0-de4f5772417a" providerId="ADAL" clId="{6923359F-3013-45DD-A57C-0358533E39C4}" dt="2020-10-14T14:02:24.117" v="401" actId="20577"/>
        <pc:sldMkLst>
          <pc:docMk/>
          <pc:sldMk cId="1613779842" sldId="390"/>
        </pc:sldMkLst>
        <pc:spChg chg="mod">
          <ac:chgData name="Kiani, Maysam" userId="8723d590-1917-4368-bfc0-de4f5772417a" providerId="ADAL" clId="{6923359F-3013-45DD-A57C-0358533E39C4}" dt="2020-10-14T13:31:13.581" v="2"/>
          <ac:spMkLst>
            <pc:docMk/>
            <pc:sldMk cId="1613779842" sldId="390"/>
            <ac:spMk id="4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2:24.117" v="401" actId="20577"/>
          <ac:spMkLst>
            <pc:docMk/>
            <pc:sldMk cId="1613779842" sldId="390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31:23.263" v="6" actId="20577"/>
          <ac:spMkLst>
            <pc:docMk/>
            <pc:sldMk cId="1613779842" sldId="390"/>
            <ac:spMk id="8" creationId="{00000000-0000-0000-0000-000000000000}"/>
          </ac:spMkLst>
        </pc:spChg>
      </pc:sldChg>
      <pc:sldChg chg="addSp delSp modSp mod">
        <pc:chgData name="Kiani, Maysam" userId="8723d590-1917-4368-bfc0-de4f5772417a" providerId="ADAL" clId="{6923359F-3013-45DD-A57C-0358533E39C4}" dt="2020-10-14T13:43:24.713" v="203" actId="20577"/>
        <pc:sldMkLst>
          <pc:docMk/>
          <pc:sldMk cId="1306726880" sldId="398"/>
        </pc:sldMkLst>
        <pc:spChg chg="mod">
          <ac:chgData name="Kiani, Maysam" userId="8723d590-1917-4368-bfc0-de4f5772417a" providerId="ADAL" clId="{6923359F-3013-45DD-A57C-0358533E39C4}" dt="2020-10-14T13:42:42.851" v="195" actId="1076"/>
          <ac:spMkLst>
            <pc:docMk/>
            <pc:sldMk cId="1306726880" sldId="398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43:09.145" v="196"/>
          <ac:spMkLst>
            <pc:docMk/>
            <pc:sldMk cId="1306726880" sldId="398"/>
            <ac:spMk id="7" creationId="{963D42CC-0F88-4CD1-B128-7523611121AA}"/>
          </ac:spMkLst>
        </pc:spChg>
        <pc:spChg chg="mod">
          <ac:chgData name="Kiani, Maysam" userId="8723d590-1917-4368-bfc0-de4f5772417a" providerId="ADAL" clId="{6923359F-3013-45DD-A57C-0358533E39C4}" dt="2020-10-14T13:43:24.713" v="203" actId="20577"/>
          <ac:spMkLst>
            <pc:docMk/>
            <pc:sldMk cId="1306726880" sldId="398"/>
            <ac:spMk id="10" creationId="{09BEF566-103B-4B53-B808-E28829CDE4E7}"/>
          </ac:spMkLst>
        </pc:spChg>
        <pc:graphicFrameChg chg="add del mod">
          <ac:chgData name="Kiani, Maysam" userId="8723d590-1917-4368-bfc0-de4f5772417a" providerId="ADAL" clId="{6923359F-3013-45DD-A57C-0358533E39C4}" dt="2020-10-14T13:39:43.690" v="82"/>
          <ac:graphicFrameMkLst>
            <pc:docMk/>
            <pc:sldMk cId="1306726880" sldId="398"/>
            <ac:graphicFrameMk id="2" creationId="{1753DBF4-3C92-40F8-979A-88C74B40FDC3}"/>
          </ac:graphicFrameMkLst>
        </pc:graphicFrameChg>
        <pc:graphicFrameChg chg="add del mod">
          <ac:chgData name="Kiani, Maysam" userId="8723d590-1917-4368-bfc0-de4f5772417a" providerId="ADAL" clId="{6923359F-3013-45DD-A57C-0358533E39C4}" dt="2020-10-14T13:40:31.844" v="111"/>
          <ac:graphicFrameMkLst>
            <pc:docMk/>
            <pc:sldMk cId="1306726880" sldId="398"/>
            <ac:graphicFrameMk id="3" creationId="{AE8B828F-0AFF-42B3-AC73-FF7D045E5404}"/>
          </ac:graphicFrameMkLst>
        </pc:graphicFrameChg>
      </pc:sldChg>
      <pc:sldChg chg="modSp mod">
        <pc:chgData name="Kiani, Maysam" userId="8723d590-1917-4368-bfc0-de4f5772417a" providerId="ADAL" clId="{6923359F-3013-45DD-A57C-0358533E39C4}" dt="2020-10-14T13:46:07.623" v="240" actId="20577"/>
        <pc:sldMkLst>
          <pc:docMk/>
          <pc:sldMk cId="2879097234" sldId="399"/>
        </pc:sldMkLst>
        <pc:spChg chg="mod">
          <ac:chgData name="Kiani, Maysam" userId="8723d590-1917-4368-bfc0-de4f5772417a" providerId="ADAL" clId="{6923359F-3013-45DD-A57C-0358533E39C4}" dt="2020-10-14T13:46:07.623" v="240" actId="20577"/>
          <ac:spMkLst>
            <pc:docMk/>
            <pc:sldMk cId="2879097234" sldId="399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43:14.489" v="197"/>
          <ac:spMkLst>
            <pc:docMk/>
            <pc:sldMk cId="2879097234" sldId="399"/>
            <ac:spMk id="9" creationId="{EC10AA1E-9869-4650-86BB-C45DFEDAA58E}"/>
          </ac:spMkLst>
        </pc:spChg>
        <pc:spChg chg="mod">
          <ac:chgData name="Kiani, Maysam" userId="8723d590-1917-4368-bfc0-de4f5772417a" providerId="ADAL" clId="{6923359F-3013-45DD-A57C-0358533E39C4}" dt="2020-10-14T13:43:19.994" v="200" actId="20577"/>
          <ac:spMkLst>
            <pc:docMk/>
            <pc:sldMk cId="2879097234" sldId="399"/>
            <ac:spMk id="10" creationId="{EC796C85-7AE4-40BA-8B57-6D531AD530B3}"/>
          </ac:spMkLst>
        </pc:spChg>
      </pc:sldChg>
      <pc:sldChg chg="modSp mod">
        <pc:chgData name="Kiani, Maysam" userId="8723d590-1917-4368-bfc0-de4f5772417a" providerId="ADAL" clId="{6923359F-3013-45DD-A57C-0358533E39C4}" dt="2020-10-14T14:02:31.934" v="405" actId="20577"/>
        <pc:sldMkLst>
          <pc:docMk/>
          <pc:sldMk cId="2425314628" sldId="400"/>
        </pc:sldMkLst>
        <pc:spChg chg="mod">
          <ac:chgData name="Kiani, Maysam" userId="8723d590-1917-4368-bfc0-de4f5772417a" providerId="ADAL" clId="{6923359F-3013-45DD-A57C-0358533E39C4}" dt="2020-10-14T13:47:14.535" v="242"/>
          <ac:spMkLst>
            <pc:docMk/>
            <pc:sldMk cId="2425314628" sldId="400"/>
            <ac:spMk id="4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2:31.934" v="405" actId="20577"/>
          <ac:spMkLst>
            <pc:docMk/>
            <pc:sldMk cId="2425314628" sldId="400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47:06.103" v="241" actId="20577"/>
          <ac:spMkLst>
            <pc:docMk/>
            <pc:sldMk cId="2425314628" sldId="400"/>
            <ac:spMk id="8" creationId="{00000000-0000-0000-0000-000000000000}"/>
          </ac:spMkLst>
        </pc:spChg>
      </pc:sldChg>
      <pc:sldChg chg="addSp modSp mod">
        <pc:chgData name="Kiani, Maysam" userId="8723d590-1917-4368-bfc0-de4f5772417a" providerId="ADAL" clId="{6923359F-3013-45DD-A57C-0358533E39C4}" dt="2020-10-15T20:19:02.533" v="482"/>
        <pc:sldMkLst>
          <pc:docMk/>
          <pc:sldMk cId="257698663" sldId="401"/>
        </pc:sldMkLst>
        <pc:spChg chg="add mod">
          <ac:chgData name="Kiani, Maysam" userId="8723d590-1917-4368-bfc0-de4f5772417a" providerId="ADAL" clId="{6923359F-3013-45DD-A57C-0358533E39C4}" dt="2020-10-14T13:55:12.686" v="337" actId="164"/>
          <ac:spMkLst>
            <pc:docMk/>
            <pc:sldMk cId="257698663" sldId="401"/>
            <ac:spMk id="3" creationId="{B9AD4328-B7BF-4FCA-AFD7-DBE348484EF7}"/>
          </ac:spMkLst>
        </pc:spChg>
        <pc:spChg chg="mod">
          <ac:chgData name="Kiani, Maysam" userId="8723d590-1917-4368-bfc0-de4f5772417a" providerId="ADAL" clId="{6923359F-3013-45DD-A57C-0358533E39C4}" dt="2020-10-15T20:19:02.533" v="482"/>
          <ac:spMkLst>
            <pc:docMk/>
            <pc:sldMk cId="257698663" sldId="401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47:20.198" v="243"/>
          <ac:spMkLst>
            <pc:docMk/>
            <pc:sldMk cId="257698663" sldId="401"/>
            <ac:spMk id="8" creationId="{FCDBE618-4644-41F0-95CA-8A0C7C24857E}"/>
          </ac:spMkLst>
        </pc:spChg>
        <pc:spChg chg="add mod">
          <ac:chgData name="Kiani, Maysam" userId="8723d590-1917-4368-bfc0-de4f5772417a" providerId="ADAL" clId="{6923359F-3013-45DD-A57C-0358533E39C4}" dt="2020-10-14T13:55:12.686" v="337" actId="164"/>
          <ac:spMkLst>
            <pc:docMk/>
            <pc:sldMk cId="257698663" sldId="401"/>
            <ac:spMk id="9" creationId="{B1D8C75E-3266-4F85-ACD9-9CD24ADED14B}"/>
          </ac:spMkLst>
        </pc:spChg>
        <pc:spChg chg="mod">
          <ac:chgData name="Kiani, Maysam" userId="8723d590-1917-4368-bfc0-de4f5772417a" providerId="ADAL" clId="{6923359F-3013-45DD-A57C-0358533E39C4}" dt="2020-10-14T13:47:33.599" v="245" actId="20577"/>
          <ac:spMkLst>
            <pc:docMk/>
            <pc:sldMk cId="257698663" sldId="401"/>
            <ac:spMk id="10" creationId="{09BEF566-103B-4B53-B808-E28829CDE4E7}"/>
          </ac:spMkLst>
        </pc:spChg>
        <pc:grpChg chg="add mod">
          <ac:chgData name="Kiani, Maysam" userId="8723d590-1917-4368-bfc0-de4f5772417a" providerId="ADAL" clId="{6923359F-3013-45DD-A57C-0358533E39C4}" dt="2020-10-14T13:55:17.716" v="338" actId="1076"/>
          <ac:grpSpMkLst>
            <pc:docMk/>
            <pc:sldMk cId="257698663" sldId="401"/>
            <ac:grpSpMk id="4" creationId="{64C9EFBF-A56E-4F89-826D-35A53552FD27}"/>
          </ac:grpSpMkLst>
        </pc:grpChg>
        <pc:picChg chg="add mod modCrop">
          <ac:chgData name="Kiani, Maysam" userId="8723d590-1917-4368-bfc0-de4f5772417a" providerId="ADAL" clId="{6923359F-3013-45DD-A57C-0358533E39C4}" dt="2020-10-14T13:55:12.686" v="337" actId="164"/>
          <ac:picMkLst>
            <pc:docMk/>
            <pc:sldMk cId="257698663" sldId="401"/>
            <ac:picMk id="5" creationId="{C59E8E40-B312-4B0B-BA2F-51B23B6165D9}"/>
          </ac:picMkLst>
        </pc:picChg>
        <pc:picChg chg="add mod">
          <ac:chgData name="Kiani, Maysam" userId="8723d590-1917-4368-bfc0-de4f5772417a" providerId="ADAL" clId="{6923359F-3013-45DD-A57C-0358533E39C4}" dt="2020-10-14T13:55:12.686" v="337" actId="164"/>
          <ac:picMkLst>
            <pc:docMk/>
            <pc:sldMk cId="257698663" sldId="401"/>
            <ac:picMk id="7" creationId="{D89BEA2F-AC42-4F10-BBCD-306574042C59}"/>
          </ac:picMkLst>
        </pc:picChg>
      </pc:sldChg>
      <pc:sldChg chg="modSp mod">
        <pc:chgData name="Kiani, Maysam" userId="8723d590-1917-4368-bfc0-de4f5772417a" providerId="ADAL" clId="{6923359F-3013-45DD-A57C-0358533E39C4}" dt="2020-10-14T13:58:30.964" v="373" actId="20577"/>
        <pc:sldMkLst>
          <pc:docMk/>
          <pc:sldMk cId="2463928490" sldId="402"/>
        </pc:sldMkLst>
        <pc:spChg chg="mod">
          <ac:chgData name="Kiani, Maysam" userId="8723d590-1917-4368-bfc0-de4f5772417a" providerId="ADAL" clId="{6923359F-3013-45DD-A57C-0358533E39C4}" dt="2020-10-14T13:58:30.964" v="373" actId="20577"/>
          <ac:spMkLst>
            <pc:docMk/>
            <pc:sldMk cId="2463928490" sldId="402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3:47:25.700" v="244"/>
          <ac:spMkLst>
            <pc:docMk/>
            <pc:sldMk cId="2463928490" sldId="402"/>
            <ac:spMk id="7" creationId="{076966CC-6AA5-4E1B-9EC2-FC52CB02D932}"/>
          </ac:spMkLst>
        </pc:spChg>
        <pc:spChg chg="mod">
          <ac:chgData name="Kiani, Maysam" userId="8723d590-1917-4368-bfc0-de4f5772417a" providerId="ADAL" clId="{6923359F-3013-45DD-A57C-0358533E39C4}" dt="2020-10-14T13:47:37.463" v="246" actId="20577"/>
          <ac:spMkLst>
            <pc:docMk/>
            <pc:sldMk cId="2463928490" sldId="402"/>
            <ac:spMk id="10" creationId="{EC796C85-7AE4-40BA-8B57-6D531AD530B3}"/>
          </ac:spMkLst>
        </pc:spChg>
      </pc:sldChg>
      <pc:sldChg chg="modSp add mod">
        <pc:chgData name="Kiani, Maysam" userId="8723d590-1917-4368-bfc0-de4f5772417a" providerId="ADAL" clId="{6923359F-3013-45DD-A57C-0358533E39C4}" dt="2020-10-14T13:43:44.983" v="204" actId="20577"/>
        <pc:sldMkLst>
          <pc:docMk/>
          <pc:sldMk cId="2521421273" sldId="403"/>
        </pc:sldMkLst>
        <pc:spChg chg="mod">
          <ac:chgData name="Kiani, Maysam" userId="8723d590-1917-4368-bfc0-de4f5772417a" providerId="ADAL" clId="{6923359F-3013-45DD-A57C-0358533E39C4}" dt="2020-10-14T13:43:44.983" v="204" actId="20577"/>
          <ac:spMkLst>
            <pc:docMk/>
            <pc:sldMk cId="2521421273" sldId="403"/>
            <ac:spMk id="6" creationId="{00000000-0000-0000-0000-000000000000}"/>
          </ac:spMkLst>
        </pc:spChg>
      </pc:sldChg>
      <pc:sldChg chg="delSp modSp add mod">
        <pc:chgData name="Kiani, Maysam" userId="8723d590-1917-4368-bfc0-de4f5772417a" providerId="ADAL" clId="{6923359F-3013-45DD-A57C-0358533E39C4}" dt="2020-10-14T14:05:54.195" v="458" actId="20577"/>
        <pc:sldMkLst>
          <pc:docMk/>
          <pc:sldMk cId="2433370365" sldId="404"/>
        </pc:sldMkLst>
        <pc:spChg chg="mod">
          <ac:chgData name="Kiani, Maysam" userId="8723d590-1917-4368-bfc0-de4f5772417a" providerId="ADAL" clId="{6923359F-3013-45DD-A57C-0358533E39C4}" dt="2020-10-14T14:05:54.195" v="458" actId="20577"/>
          <ac:spMkLst>
            <pc:docMk/>
            <pc:sldMk cId="2433370365" sldId="404"/>
            <ac:spMk id="6" creationId="{00000000-0000-0000-0000-000000000000}"/>
          </ac:spMkLst>
        </pc:spChg>
        <pc:picChg chg="del">
          <ac:chgData name="Kiani, Maysam" userId="8723d590-1917-4368-bfc0-de4f5772417a" providerId="ADAL" clId="{6923359F-3013-45DD-A57C-0358533E39C4}" dt="2020-10-14T13:50:44.841" v="293" actId="478"/>
          <ac:picMkLst>
            <pc:docMk/>
            <pc:sldMk cId="2433370365" sldId="404"/>
            <ac:picMk id="5" creationId="{C59E8E40-B312-4B0B-BA2F-51B23B6165D9}"/>
          </ac:picMkLst>
        </pc:picChg>
      </pc:sldChg>
      <pc:sldChg chg="modSp add mod">
        <pc:chgData name="Kiani, Maysam" userId="8723d590-1917-4368-bfc0-de4f5772417a" providerId="ADAL" clId="{6923359F-3013-45DD-A57C-0358533E39C4}" dt="2020-10-14T14:04:43.030" v="447" actId="20577"/>
        <pc:sldMkLst>
          <pc:docMk/>
          <pc:sldMk cId="4046984989" sldId="405"/>
        </pc:sldMkLst>
        <pc:spChg chg="mod">
          <ac:chgData name="Kiani, Maysam" userId="8723d590-1917-4368-bfc0-de4f5772417a" providerId="ADAL" clId="{6923359F-3013-45DD-A57C-0358533E39C4}" dt="2020-10-14T14:01:08.433" v="382"/>
          <ac:spMkLst>
            <pc:docMk/>
            <pc:sldMk cId="4046984989" sldId="405"/>
            <ac:spMk id="4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4:43.030" v="447" actId="20577"/>
          <ac:spMkLst>
            <pc:docMk/>
            <pc:sldMk cId="4046984989" sldId="405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1:00.381" v="381" actId="20577"/>
          <ac:spMkLst>
            <pc:docMk/>
            <pc:sldMk cId="4046984989" sldId="405"/>
            <ac:spMk id="8" creationId="{00000000-0000-0000-0000-000000000000}"/>
          </ac:spMkLst>
        </pc:spChg>
      </pc:sldChg>
      <pc:sldChg chg="modSp add mod ord">
        <pc:chgData name="Kiani, Maysam" userId="8723d590-1917-4368-bfc0-de4f5772417a" providerId="ADAL" clId="{6923359F-3013-45DD-A57C-0358533E39C4}" dt="2020-10-14T14:06:21.183" v="460" actId="6549"/>
        <pc:sldMkLst>
          <pc:docMk/>
          <pc:sldMk cId="1575270491" sldId="406"/>
        </pc:sldMkLst>
        <pc:spChg chg="mod">
          <ac:chgData name="Kiani, Maysam" userId="8723d590-1917-4368-bfc0-de4f5772417a" providerId="ADAL" clId="{6923359F-3013-45DD-A57C-0358533E39C4}" dt="2020-10-14T14:06:21.183" v="460" actId="6549"/>
          <ac:spMkLst>
            <pc:docMk/>
            <pc:sldMk cId="1575270491" sldId="406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5:13.626" v="451"/>
          <ac:spMkLst>
            <pc:docMk/>
            <pc:sldMk cId="1575270491" sldId="406"/>
            <ac:spMk id="8" creationId="{FCDBE618-4644-41F0-95CA-8A0C7C24857E}"/>
          </ac:spMkLst>
        </pc:spChg>
        <pc:spChg chg="mod">
          <ac:chgData name="Kiani, Maysam" userId="8723d590-1917-4368-bfc0-de4f5772417a" providerId="ADAL" clId="{6923359F-3013-45DD-A57C-0358533E39C4}" dt="2020-10-14T14:05:20.533" v="453" actId="20577"/>
          <ac:spMkLst>
            <pc:docMk/>
            <pc:sldMk cId="1575270491" sldId="406"/>
            <ac:spMk id="10" creationId="{09BEF566-103B-4B53-B808-E28829CDE4E7}"/>
          </ac:spMkLst>
        </pc:spChg>
      </pc:sldChg>
      <pc:sldChg chg="add del ord">
        <pc:chgData name="Kiani, Maysam" userId="8723d590-1917-4368-bfc0-de4f5772417a" providerId="ADAL" clId="{6923359F-3013-45DD-A57C-0358533E39C4}" dt="2020-10-14T14:04:27.139" v="440" actId="2696"/>
        <pc:sldMkLst>
          <pc:docMk/>
          <pc:sldMk cId="3191022092" sldId="406"/>
        </pc:sldMkLst>
      </pc:sldChg>
      <pc:sldChg chg="modSp add mod">
        <pc:chgData name="Kiani, Maysam" userId="8723d590-1917-4368-bfc0-de4f5772417a" providerId="ADAL" clId="{6923359F-3013-45DD-A57C-0358533E39C4}" dt="2020-10-14T14:07:11.787" v="472" actId="20577"/>
        <pc:sldMkLst>
          <pc:docMk/>
          <pc:sldMk cId="3876381280" sldId="407"/>
        </pc:sldMkLst>
        <pc:spChg chg="mod">
          <ac:chgData name="Kiani, Maysam" userId="8723d590-1917-4368-bfc0-de4f5772417a" providerId="ADAL" clId="{6923359F-3013-45DD-A57C-0358533E39C4}" dt="2020-10-14T14:07:11.787" v="472" actId="20577"/>
          <ac:spMkLst>
            <pc:docMk/>
            <pc:sldMk cId="3876381280" sldId="407"/>
            <ac:spMk id="6" creationId="{00000000-0000-0000-0000-000000000000}"/>
          </ac:spMkLst>
        </pc:spChg>
        <pc:spChg chg="mod">
          <ac:chgData name="Kiani, Maysam" userId="8723d590-1917-4368-bfc0-de4f5772417a" providerId="ADAL" clId="{6923359F-3013-45DD-A57C-0358533E39C4}" dt="2020-10-14T14:06:42.250" v="462"/>
          <ac:spMkLst>
            <pc:docMk/>
            <pc:sldMk cId="3876381280" sldId="407"/>
            <ac:spMk id="7" creationId="{076966CC-6AA5-4E1B-9EC2-FC52CB02D932}"/>
          </ac:spMkLst>
        </pc:spChg>
        <pc:spChg chg="mod">
          <ac:chgData name="Kiani, Maysam" userId="8723d590-1917-4368-bfc0-de4f5772417a" providerId="ADAL" clId="{6923359F-3013-45DD-A57C-0358533E39C4}" dt="2020-10-14T14:06:44.749" v="464" actId="20577"/>
          <ac:spMkLst>
            <pc:docMk/>
            <pc:sldMk cId="3876381280" sldId="407"/>
            <ac:spMk id="10" creationId="{EC796C85-7AE4-40BA-8B57-6D531AD530B3}"/>
          </ac:spMkLst>
        </pc:spChg>
      </pc:sldChg>
    </pc:docChg>
  </pc:docChgLst>
  <pc:docChgLst>
    <pc:chgData name="Kiani, Maysam" userId="8723d590-1917-4368-bfc0-de4f5772417a" providerId="ADAL" clId="{60F58538-3520-4A7B-B76E-BF886627A5D1}"/>
    <pc:docChg chg="undo custSel addSld delSld modSld">
      <pc:chgData name="Kiani, Maysam" userId="8723d590-1917-4368-bfc0-de4f5772417a" providerId="ADAL" clId="{60F58538-3520-4A7B-B76E-BF886627A5D1}" dt="2019-09-13T20:33:38.193" v="186" actId="20577"/>
      <pc:docMkLst>
        <pc:docMk/>
      </pc:docMkLst>
      <pc:sldChg chg="modSp">
        <pc:chgData name="Kiani, Maysam" userId="8723d590-1917-4368-bfc0-de4f5772417a" providerId="ADAL" clId="{60F58538-3520-4A7B-B76E-BF886627A5D1}" dt="2019-09-13T16:30:27.537" v="64" actId="20577"/>
        <pc:sldMkLst>
          <pc:docMk/>
          <pc:sldMk cId="1613779842" sldId="390"/>
        </pc:sldMkLst>
        <pc:spChg chg="mod">
          <ac:chgData name="Kiani, Maysam" userId="8723d590-1917-4368-bfc0-de4f5772417a" providerId="ADAL" clId="{60F58538-3520-4A7B-B76E-BF886627A5D1}" dt="2019-09-12T16:27:08.938" v="10" actId="255"/>
          <ac:spMkLst>
            <pc:docMk/>
            <pc:sldMk cId="1613779842" sldId="390"/>
            <ac:spMk id="4" creationId="{00000000-0000-0000-0000-000000000000}"/>
          </ac:spMkLst>
        </pc:spChg>
        <pc:spChg chg="mod">
          <ac:chgData name="Kiani, Maysam" userId="8723d590-1917-4368-bfc0-de4f5772417a" providerId="ADAL" clId="{60F58538-3520-4A7B-B76E-BF886627A5D1}" dt="2019-09-13T16:30:27.537" v="64" actId="20577"/>
          <ac:spMkLst>
            <pc:docMk/>
            <pc:sldMk cId="1613779842" sldId="390"/>
            <ac:spMk id="6" creationId="{00000000-0000-0000-0000-000000000000}"/>
          </ac:spMkLst>
        </pc:spChg>
        <pc:spChg chg="mod">
          <ac:chgData name="Kiani, Maysam" userId="8723d590-1917-4368-bfc0-de4f5772417a" providerId="ADAL" clId="{60F58538-3520-4A7B-B76E-BF886627A5D1}" dt="2019-09-12T16:26:49.273" v="4" actId="1076"/>
          <ac:spMkLst>
            <pc:docMk/>
            <pc:sldMk cId="1613779842" sldId="390"/>
            <ac:spMk id="8" creationId="{00000000-0000-0000-0000-000000000000}"/>
          </ac:spMkLst>
        </pc:spChg>
      </pc:sldChg>
      <pc:sldChg chg="addSp delSp modSp">
        <pc:chgData name="Kiani, Maysam" userId="8723d590-1917-4368-bfc0-de4f5772417a" providerId="ADAL" clId="{60F58538-3520-4A7B-B76E-BF886627A5D1}" dt="2019-09-13T16:35:03.105" v="95" actId="20577"/>
        <pc:sldMkLst>
          <pc:docMk/>
          <pc:sldMk cId="1306726880" sldId="398"/>
        </pc:sldMkLst>
        <pc:spChg chg="add del mod">
          <ac:chgData name="Kiani, Maysam" userId="8723d590-1917-4368-bfc0-de4f5772417a" providerId="ADAL" clId="{60F58538-3520-4A7B-B76E-BF886627A5D1}" dt="2019-09-12T16:31:44.940" v="34" actId="478"/>
          <ac:spMkLst>
            <pc:docMk/>
            <pc:sldMk cId="1306726880" sldId="398"/>
            <ac:spMk id="3" creationId="{B7145AF7-49CC-4880-A825-D0DF79F6C91C}"/>
          </ac:spMkLst>
        </pc:spChg>
        <pc:spChg chg="mod">
          <ac:chgData name="Kiani, Maysam" userId="8723d590-1917-4368-bfc0-de4f5772417a" providerId="ADAL" clId="{60F58538-3520-4A7B-B76E-BF886627A5D1}" dt="2019-09-13T16:35:03.105" v="95" actId="20577"/>
          <ac:spMkLst>
            <pc:docMk/>
            <pc:sldMk cId="1306726880" sldId="398"/>
            <ac:spMk id="6" creationId="{00000000-0000-0000-0000-000000000000}"/>
          </ac:spMkLst>
        </pc:spChg>
        <pc:spChg chg="add">
          <ac:chgData name="Kiani, Maysam" userId="8723d590-1917-4368-bfc0-de4f5772417a" providerId="ADAL" clId="{60F58538-3520-4A7B-B76E-BF886627A5D1}" dt="2019-09-12T16:32:01.441" v="38"/>
          <ac:spMkLst>
            <pc:docMk/>
            <pc:sldMk cId="1306726880" sldId="398"/>
            <ac:spMk id="7" creationId="{963D42CC-0F88-4CD1-B128-7523611121AA}"/>
          </ac:spMkLst>
        </pc:spChg>
        <pc:spChg chg="del">
          <ac:chgData name="Kiani, Maysam" userId="8723d590-1917-4368-bfc0-de4f5772417a" providerId="ADAL" clId="{60F58538-3520-4A7B-B76E-BF886627A5D1}" dt="2019-09-12T16:31:36.101" v="32" actId="478"/>
          <ac:spMkLst>
            <pc:docMk/>
            <pc:sldMk cId="1306726880" sldId="398"/>
            <ac:spMk id="8" creationId="{00000000-0000-0000-0000-000000000000}"/>
          </ac:spMkLst>
        </pc:spChg>
        <pc:spChg chg="del">
          <ac:chgData name="Kiani, Maysam" userId="8723d590-1917-4368-bfc0-de4f5772417a" providerId="ADAL" clId="{60F58538-3520-4A7B-B76E-BF886627A5D1}" dt="2019-09-12T16:31:41.804" v="33" actId="478"/>
          <ac:spMkLst>
            <pc:docMk/>
            <pc:sldMk cId="1306726880" sldId="398"/>
            <ac:spMk id="9" creationId="{280D0BAB-4AB3-44C7-A07B-1861CA571FA1}"/>
          </ac:spMkLst>
        </pc:spChg>
        <pc:spChg chg="add">
          <ac:chgData name="Kiani, Maysam" userId="8723d590-1917-4368-bfc0-de4f5772417a" providerId="ADAL" clId="{60F58538-3520-4A7B-B76E-BF886627A5D1}" dt="2019-09-12T16:32:01.441" v="38"/>
          <ac:spMkLst>
            <pc:docMk/>
            <pc:sldMk cId="1306726880" sldId="398"/>
            <ac:spMk id="10" creationId="{09BEF566-103B-4B53-B808-E28829CDE4E7}"/>
          </ac:spMkLst>
        </pc:spChg>
      </pc:sldChg>
      <pc:sldChg chg="addSp delSp modSp">
        <pc:chgData name="Kiani, Maysam" userId="8723d590-1917-4368-bfc0-de4f5772417a" providerId="ADAL" clId="{60F58538-3520-4A7B-B76E-BF886627A5D1}" dt="2019-09-13T20:33:38.193" v="186" actId="20577"/>
        <pc:sldMkLst>
          <pc:docMk/>
          <pc:sldMk cId="2879097234" sldId="399"/>
        </pc:sldMkLst>
        <pc:spChg chg="add del mod">
          <ac:chgData name="Kiani, Maysam" userId="8723d590-1917-4368-bfc0-de4f5772417a" providerId="ADAL" clId="{60F58538-3520-4A7B-B76E-BF886627A5D1}" dt="2019-09-12T16:31:55.061" v="37" actId="478"/>
          <ac:spMkLst>
            <pc:docMk/>
            <pc:sldMk cId="2879097234" sldId="399"/>
            <ac:spMk id="3" creationId="{0F960567-2FEE-430C-87B5-0E02188B54D8}"/>
          </ac:spMkLst>
        </pc:spChg>
        <pc:spChg chg="mod">
          <ac:chgData name="Kiani, Maysam" userId="8723d590-1917-4368-bfc0-de4f5772417a" providerId="ADAL" clId="{60F58538-3520-4A7B-B76E-BF886627A5D1}" dt="2019-09-13T20:33:38.193" v="186" actId="20577"/>
          <ac:spMkLst>
            <pc:docMk/>
            <pc:sldMk cId="2879097234" sldId="399"/>
            <ac:spMk id="6" creationId="{00000000-0000-0000-0000-000000000000}"/>
          </ac:spMkLst>
        </pc:spChg>
        <pc:spChg chg="del">
          <ac:chgData name="Kiani, Maysam" userId="8723d590-1917-4368-bfc0-de4f5772417a" providerId="ADAL" clId="{60F58538-3520-4A7B-B76E-BF886627A5D1}" dt="2019-09-12T16:31:50.097" v="35" actId="478"/>
          <ac:spMkLst>
            <pc:docMk/>
            <pc:sldMk cId="2879097234" sldId="399"/>
            <ac:spMk id="7" creationId="{5799F6FB-5EA2-4791-8EBC-EE028ED7C9F2}"/>
          </ac:spMkLst>
        </pc:spChg>
        <pc:spChg chg="del">
          <ac:chgData name="Kiani, Maysam" userId="8723d590-1917-4368-bfc0-de4f5772417a" providerId="ADAL" clId="{60F58538-3520-4A7B-B76E-BF886627A5D1}" dt="2019-09-12T16:31:51.861" v="36" actId="478"/>
          <ac:spMkLst>
            <pc:docMk/>
            <pc:sldMk cId="2879097234" sldId="399"/>
            <ac:spMk id="8" creationId="{00000000-0000-0000-0000-000000000000}"/>
          </ac:spMkLst>
        </pc:spChg>
        <pc:spChg chg="add">
          <ac:chgData name="Kiani, Maysam" userId="8723d590-1917-4368-bfc0-de4f5772417a" providerId="ADAL" clId="{60F58538-3520-4A7B-B76E-BF886627A5D1}" dt="2019-09-12T16:32:02.904" v="39"/>
          <ac:spMkLst>
            <pc:docMk/>
            <pc:sldMk cId="2879097234" sldId="399"/>
            <ac:spMk id="9" creationId="{EC10AA1E-9869-4650-86BB-C45DFEDAA58E}"/>
          </ac:spMkLst>
        </pc:spChg>
        <pc:spChg chg="add">
          <ac:chgData name="Kiani, Maysam" userId="8723d590-1917-4368-bfc0-de4f5772417a" providerId="ADAL" clId="{60F58538-3520-4A7B-B76E-BF886627A5D1}" dt="2019-09-12T16:32:02.904" v="39"/>
          <ac:spMkLst>
            <pc:docMk/>
            <pc:sldMk cId="2879097234" sldId="399"/>
            <ac:spMk id="10" creationId="{EC796C85-7AE4-40BA-8B57-6D531AD530B3}"/>
          </ac:spMkLst>
        </pc:spChg>
      </pc:sldChg>
      <pc:sldChg chg="del">
        <pc:chgData name="Kiani, Maysam" userId="8723d590-1917-4368-bfc0-de4f5772417a" providerId="ADAL" clId="{60F58538-3520-4A7B-B76E-BF886627A5D1}" dt="2019-09-12T16:31:30.080" v="17" actId="2696"/>
        <pc:sldMkLst>
          <pc:docMk/>
          <pc:sldMk cId="1246552639" sldId="400"/>
        </pc:sldMkLst>
      </pc:sldChg>
      <pc:sldChg chg="modSp add">
        <pc:chgData name="Kiani, Maysam" userId="8723d590-1917-4368-bfc0-de4f5772417a" providerId="ADAL" clId="{60F58538-3520-4A7B-B76E-BF886627A5D1}" dt="2019-09-13T16:46:30.669" v="163" actId="5793"/>
        <pc:sldMkLst>
          <pc:docMk/>
          <pc:sldMk cId="2425314628" sldId="400"/>
        </pc:sldMkLst>
        <pc:spChg chg="mod">
          <ac:chgData name="Kiani, Maysam" userId="8723d590-1917-4368-bfc0-de4f5772417a" providerId="ADAL" clId="{60F58538-3520-4A7B-B76E-BF886627A5D1}" dt="2019-09-13T16:37:23.363" v="111" actId="403"/>
          <ac:spMkLst>
            <pc:docMk/>
            <pc:sldMk cId="2425314628" sldId="400"/>
            <ac:spMk id="4" creationId="{00000000-0000-0000-0000-000000000000}"/>
          </ac:spMkLst>
        </pc:spChg>
        <pc:spChg chg="mod">
          <ac:chgData name="Kiani, Maysam" userId="8723d590-1917-4368-bfc0-de4f5772417a" providerId="ADAL" clId="{60F58538-3520-4A7B-B76E-BF886627A5D1}" dt="2019-09-13T16:46:30.669" v="163" actId="5793"/>
          <ac:spMkLst>
            <pc:docMk/>
            <pc:sldMk cId="2425314628" sldId="400"/>
            <ac:spMk id="6" creationId="{00000000-0000-0000-0000-000000000000}"/>
          </ac:spMkLst>
        </pc:spChg>
        <pc:spChg chg="mod">
          <ac:chgData name="Kiani, Maysam" userId="8723d590-1917-4368-bfc0-de4f5772417a" providerId="ADAL" clId="{60F58538-3520-4A7B-B76E-BF886627A5D1}" dt="2019-09-13T16:36:49.154" v="105"/>
          <ac:spMkLst>
            <pc:docMk/>
            <pc:sldMk cId="2425314628" sldId="400"/>
            <ac:spMk id="8" creationId="{00000000-0000-0000-0000-000000000000}"/>
          </ac:spMkLst>
        </pc:spChg>
      </pc:sldChg>
      <pc:sldChg chg="addSp delSp modSp add">
        <pc:chgData name="Kiani, Maysam" userId="8723d590-1917-4368-bfc0-de4f5772417a" providerId="ADAL" clId="{60F58538-3520-4A7B-B76E-BF886627A5D1}" dt="2019-09-13T16:48:41.379" v="180" actId="20577"/>
        <pc:sldMkLst>
          <pc:docMk/>
          <pc:sldMk cId="257698663" sldId="401"/>
        </pc:sldMkLst>
        <pc:spChg chg="add del mod">
          <ac:chgData name="Kiani, Maysam" userId="8723d590-1917-4368-bfc0-de4f5772417a" providerId="ADAL" clId="{60F58538-3520-4A7B-B76E-BF886627A5D1}" dt="2019-09-13T16:37:35.124" v="114" actId="478"/>
          <ac:spMkLst>
            <pc:docMk/>
            <pc:sldMk cId="257698663" sldId="401"/>
            <ac:spMk id="3" creationId="{33E8F070-E3BB-418A-B672-49CC66DAA04A}"/>
          </ac:spMkLst>
        </pc:spChg>
        <pc:spChg chg="mod">
          <ac:chgData name="Kiani, Maysam" userId="8723d590-1917-4368-bfc0-de4f5772417a" providerId="ADAL" clId="{60F58538-3520-4A7B-B76E-BF886627A5D1}" dt="2019-09-13T16:48:41.379" v="180" actId="20577"/>
          <ac:spMkLst>
            <pc:docMk/>
            <pc:sldMk cId="257698663" sldId="401"/>
            <ac:spMk id="6" creationId="{00000000-0000-0000-0000-000000000000}"/>
          </ac:spMkLst>
        </pc:spChg>
        <pc:spChg chg="del">
          <ac:chgData name="Kiani, Maysam" userId="8723d590-1917-4368-bfc0-de4f5772417a" providerId="ADAL" clId="{60F58538-3520-4A7B-B76E-BF886627A5D1}" dt="2019-09-13T16:37:29.813" v="112" actId="478"/>
          <ac:spMkLst>
            <pc:docMk/>
            <pc:sldMk cId="257698663" sldId="401"/>
            <ac:spMk id="7" creationId="{963D42CC-0F88-4CD1-B128-7523611121AA}"/>
          </ac:spMkLst>
        </pc:spChg>
        <pc:spChg chg="add">
          <ac:chgData name="Kiani, Maysam" userId="8723d590-1917-4368-bfc0-de4f5772417a" providerId="ADAL" clId="{60F58538-3520-4A7B-B76E-BF886627A5D1}" dt="2019-09-13T16:37:31.976" v="113"/>
          <ac:spMkLst>
            <pc:docMk/>
            <pc:sldMk cId="257698663" sldId="401"/>
            <ac:spMk id="8" creationId="{FCDBE618-4644-41F0-95CA-8A0C7C24857E}"/>
          </ac:spMkLst>
        </pc:spChg>
        <pc:spChg chg="mod">
          <ac:chgData name="Kiani, Maysam" userId="8723d590-1917-4368-bfc0-de4f5772417a" providerId="ADAL" clId="{60F58538-3520-4A7B-B76E-BF886627A5D1}" dt="2019-09-13T16:36:55.760" v="106"/>
          <ac:spMkLst>
            <pc:docMk/>
            <pc:sldMk cId="257698663" sldId="401"/>
            <ac:spMk id="10" creationId="{09BEF566-103B-4B53-B808-E28829CDE4E7}"/>
          </ac:spMkLst>
        </pc:spChg>
      </pc:sldChg>
      <pc:sldChg chg="del">
        <pc:chgData name="Kiani, Maysam" userId="8723d590-1917-4368-bfc0-de4f5772417a" providerId="ADAL" clId="{60F58538-3520-4A7B-B76E-BF886627A5D1}" dt="2019-09-12T16:31:30.094" v="18" actId="2696"/>
        <pc:sldMkLst>
          <pc:docMk/>
          <pc:sldMk cId="3486491022" sldId="401"/>
        </pc:sldMkLst>
      </pc:sldChg>
      <pc:sldChg chg="del">
        <pc:chgData name="Kiani, Maysam" userId="8723d590-1917-4368-bfc0-de4f5772417a" providerId="ADAL" clId="{60F58538-3520-4A7B-B76E-BF886627A5D1}" dt="2019-09-12T16:31:30.108" v="19" actId="2696"/>
        <pc:sldMkLst>
          <pc:docMk/>
          <pc:sldMk cId="2395803110" sldId="402"/>
        </pc:sldMkLst>
      </pc:sldChg>
      <pc:sldChg chg="addSp delSp modSp add">
        <pc:chgData name="Kiani, Maysam" userId="8723d590-1917-4368-bfc0-de4f5772417a" providerId="ADAL" clId="{60F58538-3520-4A7B-B76E-BF886627A5D1}" dt="2019-09-13T16:47:06.088" v="172" actId="6549"/>
        <pc:sldMkLst>
          <pc:docMk/>
          <pc:sldMk cId="2463928490" sldId="402"/>
        </pc:sldMkLst>
        <pc:spChg chg="add del mod">
          <ac:chgData name="Kiani, Maysam" userId="8723d590-1917-4368-bfc0-de4f5772417a" providerId="ADAL" clId="{60F58538-3520-4A7B-B76E-BF886627A5D1}" dt="2019-09-13T16:37:39.835" v="116" actId="478"/>
          <ac:spMkLst>
            <pc:docMk/>
            <pc:sldMk cId="2463928490" sldId="402"/>
            <ac:spMk id="3" creationId="{E274CBA7-4677-4E20-A1C4-C93C628E76D0}"/>
          </ac:spMkLst>
        </pc:spChg>
        <pc:spChg chg="mod">
          <ac:chgData name="Kiani, Maysam" userId="8723d590-1917-4368-bfc0-de4f5772417a" providerId="ADAL" clId="{60F58538-3520-4A7B-B76E-BF886627A5D1}" dt="2019-09-13T16:47:06.088" v="172" actId="6549"/>
          <ac:spMkLst>
            <pc:docMk/>
            <pc:sldMk cId="2463928490" sldId="402"/>
            <ac:spMk id="6" creationId="{00000000-0000-0000-0000-000000000000}"/>
          </ac:spMkLst>
        </pc:spChg>
        <pc:spChg chg="add">
          <ac:chgData name="Kiani, Maysam" userId="8723d590-1917-4368-bfc0-de4f5772417a" providerId="ADAL" clId="{60F58538-3520-4A7B-B76E-BF886627A5D1}" dt="2019-09-13T16:37:41.489" v="117"/>
          <ac:spMkLst>
            <pc:docMk/>
            <pc:sldMk cId="2463928490" sldId="402"/>
            <ac:spMk id="7" creationId="{076966CC-6AA5-4E1B-9EC2-FC52CB02D932}"/>
          </ac:spMkLst>
        </pc:spChg>
        <pc:spChg chg="del">
          <ac:chgData name="Kiani, Maysam" userId="8723d590-1917-4368-bfc0-de4f5772417a" providerId="ADAL" clId="{60F58538-3520-4A7B-B76E-BF886627A5D1}" dt="2019-09-13T16:37:38.113" v="115" actId="478"/>
          <ac:spMkLst>
            <pc:docMk/>
            <pc:sldMk cId="2463928490" sldId="402"/>
            <ac:spMk id="9" creationId="{EC10AA1E-9869-4650-86BB-C45DFEDAA58E}"/>
          </ac:spMkLst>
        </pc:spChg>
        <pc:spChg chg="mod">
          <ac:chgData name="Kiani, Maysam" userId="8723d590-1917-4368-bfc0-de4f5772417a" providerId="ADAL" clId="{60F58538-3520-4A7B-B76E-BF886627A5D1}" dt="2019-09-13T16:37:02.179" v="107"/>
          <ac:spMkLst>
            <pc:docMk/>
            <pc:sldMk cId="2463928490" sldId="402"/>
            <ac:spMk id="10" creationId="{EC796C85-7AE4-40BA-8B57-6D531AD530B3}"/>
          </ac:spMkLst>
        </pc:spChg>
      </pc:sldChg>
      <pc:sldChg chg="del">
        <pc:chgData name="Kiani, Maysam" userId="8723d590-1917-4368-bfc0-de4f5772417a" providerId="ADAL" clId="{60F58538-3520-4A7B-B76E-BF886627A5D1}" dt="2019-09-12T16:31:30.123" v="20" actId="2696"/>
        <pc:sldMkLst>
          <pc:docMk/>
          <pc:sldMk cId="982700334" sldId="403"/>
        </pc:sldMkLst>
      </pc:sldChg>
      <pc:sldChg chg="del">
        <pc:chgData name="Kiani, Maysam" userId="8723d590-1917-4368-bfc0-de4f5772417a" providerId="ADAL" clId="{60F58538-3520-4A7B-B76E-BF886627A5D1}" dt="2019-09-12T16:31:30.135" v="21" actId="2696"/>
        <pc:sldMkLst>
          <pc:docMk/>
          <pc:sldMk cId="3516940290" sldId="404"/>
        </pc:sldMkLst>
      </pc:sldChg>
      <pc:sldChg chg="del">
        <pc:chgData name="Kiani, Maysam" userId="8723d590-1917-4368-bfc0-de4f5772417a" providerId="ADAL" clId="{60F58538-3520-4A7B-B76E-BF886627A5D1}" dt="2019-09-12T16:31:30.149" v="22" actId="2696"/>
        <pc:sldMkLst>
          <pc:docMk/>
          <pc:sldMk cId="3989553433" sldId="405"/>
        </pc:sldMkLst>
      </pc:sldChg>
      <pc:sldChg chg="del">
        <pc:chgData name="Kiani, Maysam" userId="8723d590-1917-4368-bfc0-de4f5772417a" providerId="ADAL" clId="{60F58538-3520-4A7B-B76E-BF886627A5D1}" dt="2019-09-12T16:31:30.265" v="26" actId="2696"/>
        <pc:sldMkLst>
          <pc:docMk/>
          <pc:sldMk cId="462532749" sldId="406"/>
        </pc:sldMkLst>
      </pc:sldChg>
      <pc:sldChg chg="del">
        <pc:chgData name="Kiani, Maysam" userId="8723d590-1917-4368-bfc0-de4f5772417a" providerId="ADAL" clId="{60F58538-3520-4A7B-B76E-BF886627A5D1}" dt="2019-09-12T16:31:30.278" v="27" actId="2696"/>
        <pc:sldMkLst>
          <pc:docMk/>
          <pc:sldMk cId="2786495707" sldId="407"/>
        </pc:sldMkLst>
      </pc:sldChg>
      <pc:sldChg chg="del">
        <pc:chgData name="Kiani, Maysam" userId="8723d590-1917-4368-bfc0-de4f5772417a" providerId="ADAL" clId="{60F58538-3520-4A7B-B76E-BF886627A5D1}" dt="2019-09-12T16:31:30.290" v="28" actId="2696"/>
        <pc:sldMkLst>
          <pc:docMk/>
          <pc:sldMk cId="685040429" sldId="408"/>
        </pc:sldMkLst>
      </pc:sldChg>
      <pc:sldChg chg="del">
        <pc:chgData name="Kiani, Maysam" userId="8723d590-1917-4368-bfc0-de4f5772417a" providerId="ADAL" clId="{60F58538-3520-4A7B-B76E-BF886627A5D1}" dt="2019-09-12T16:31:30.226" v="23" actId="2696"/>
        <pc:sldMkLst>
          <pc:docMk/>
          <pc:sldMk cId="439879938" sldId="409"/>
        </pc:sldMkLst>
      </pc:sldChg>
      <pc:sldChg chg="del">
        <pc:chgData name="Kiani, Maysam" userId="8723d590-1917-4368-bfc0-de4f5772417a" providerId="ADAL" clId="{60F58538-3520-4A7B-B76E-BF886627A5D1}" dt="2019-09-12T16:31:30.238" v="24" actId="2696"/>
        <pc:sldMkLst>
          <pc:docMk/>
          <pc:sldMk cId="2962650475" sldId="410"/>
        </pc:sldMkLst>
      </pc:sldChg>
      <pc:sldChg chg="del">
        <pc:chgData name="Kiani, Maysam" userId="8723d590-1917-4368-bfc0-de4f5772417a" providerId="ADAL" clId="{60F58538-3520-4A7B-B76E-BF886627A5D1}" dt="2019-09-12T16:31:30.251" v="25" actId="2696"/>
        <pc:sldMkLst>
          <pc:docMk/>
          <pc:sldMk cId="1814182897" sldId="411"/>
        </pc:sldMkLst>
      </pc:sldChg>
      <pc:sldChg chg="del">
        <pc:chgData name="Kiani, Maysam" userId="8723d590-1917-4368-bfc0-de4f5772417a" providerId="ADAL" clId="{60F58538-3520-4A7B-B76E-BF886627A5D1}" dt="2019-09-12T16:31:30.299" v="29" actId="2696"/>
        <pc:sldMkLst>
          <pc:docMk/>
          <pc:sldMk cId="2626390902" sldId="412"/>
        </pc:sldMkLst>
      </pc:sldChg>
      <pc:sldChg chg="del">
        <pc:chgData name="Kiani, Maysam" userId="8723d590-1917-4368-bfc0-de4f5772417a" providerId="ADAL" clId="{60F58538-3520-4A7B-B76E-BF886627A5D1}" dt="2019-09-12T16:31:30.311" v="30" actId="2696"/>
        <pc:sldMkLst>
          <pc:docMk/>
          <pc:sldMk cId="2761591985" sldId="413"/>
        </pc:sldMkLst>
      </pc:sldChg>
      <pc:sldChg chg="del">
        <pc:chgData name="Kiani, Maysam" userId="8723d590-1917-4368-bfc0-de4f5772417a" providerId="ADAL" clId="{60F58538-3520-4A7B-B76E-BF886627A5D1}" dt="2019-09-12T16:31:30.324" v="31" actId="2696"/>
        <pc:sldMkLst>
          <pc:docMk/>
          <pc:sldMk cId="3527684866" sldId="414"/>
        </pc:sldMkLst>
      </pc:sldChg>
    </pc:docChg>
  </pc:docChgLst>
  <pc:docChgLst>
    <pc:chgData name="Kiani, Maysam" userId="8723d590-1917-4368-bfc0-de4f5772417a" providerId="ADAL" clId="{0C27DD93-5CB2-46A6-8E4E-0710D2591C26}"/>
    <pc:docChg chg="modSld">
      <pc:chgData name="Kiani, Maysam" userId="8723d590-1917-4368-bfc0-de4f5772417a" providerId="ADAL" clId="{0C27DD93-5CB2-46A6-8E4E-0710D2591C26}" dt="2019-09-13T21:02:19.431" v="65" actId="20577"/>
      <pc:docMkLst>
        <pc:docMk/>
      </pc:docMkLst>
      <pc:sldChg chg="modSp">
        <pc:chgData name="Kiani, Maysam" userId="8723d590-1917-4368-bfc0-de4f5772417a" providerId="ADAL" clId="{0C27DD93-5CB2-46A6-8E4E-0710D2591C26}" dt="2019-09-13T21:02:19.431" v="65" actId="20577"/>
        <pc:sldMkLst>
          <pc:docMk/>
          <pc:sldMk cId="1613779842" sldId="390"/>
        </pc:sldMkLst>
        <pc:spChg chg="mod">
          <ac:chgData name="Kiani, Maysam" userId="8723d590-1917-4368-bfc0-de4f5772417a" providerId="ADAL" clId="{0C27DD93-5CB2-46A6-8E4E-0710D2591C26}" dt="2019-09-13T21:02:19.431" v="65" actId="20577"/>
          <ac:spMkLst>
            <pc:docMk/>
            <pc:sldMk cId="1613779842" sldId="390"/>
            <ac:spMk id="4" creationId="{00000000-0000-0000-0000-000000000000}"/>
          </ac:spMkLst>
        </pc:spChg>
        <pc:spChg chg="mod">
          <ac:chgData name="Kiani, Maysam" userId="8723d590-1917-4368-bfc0-de4f5772417a" providerId="ADAL" clId="{0C27DD93-5CB2-46A6-8E4E-0710D2591C26}" dt="2019-09-13T21:00:21.785" v="55" actId="20577"/>
          <ac:spMkLst>
            <pc:docMk/>
            <pc:sldMk cId="1613779842" sldId="390"/>
            <ac:spMk id="6" creationId="{00000000-0000-0000-0000-000000000000}"/>
          </ac:spMkLst>
        </pc:spChg>
      </pc:sldChg>
      <pc:sldChg chg="modSp">
        <pc:chgData name="Kiani, Maysam" userId="8723d590-1917-4368-bfc0-de4f5772417a" providerId="ADAL" clId="{0C27DD93-5CB2-46A6-8E4E-0710D2591C26}" dt="2019-09-13T21:01:47.669" v="63" actId="6549"/>
        <pc:sldMkLst>
          <pc:docMk/>
          <pc:sldMk cId="1306726880" sldId="398"/>
        </pc:sldMkLst>
        <pc:spChg chg="mod">
          <ac:chgData name="Kiani, Maysam" userId="8723d590-1917-4368-bfc0-de4f5772417a" providerId="ADAL" clId="{0C27DD93-5CB2-46A6-8E4E-0710D2591C26}" dt="2019-09-13T21:00:41.306" v="62" actId="20577"/>
          <ac:spMkLst>
            <pc:docMk/>
            <pc:sldMk cId="1306726880" sldId="398"/>
            <ac:spMk id="6" creationId="{00000000-0000-0000-0000-000000000000}"/>
          </ac:spMkLst>
        </pc:spChg>
        <pc:spChg chg="mod">
          <ac:chgData name="Kiani, Maysam" userId="8723d590-1917-4368-bfc0-de4f5772417a" providerId="ADAL" clId="{0C27DD93-5CB2-46A6-8E4E-0710D2591C26}" dt="2019-09-13T21:01:47.669" v="63" actId="6549"/>
          <ac:spMkLst>
            <pc:docMk/>
            <pc:sldMk cId="1306726880" sldId="398"/>
            <ac:spMk id="7" creationId="{963D42CC-0F88-4CD1-B128-7523611121AA}"/>
          </ac:spMkLst>
        </pc:spChg>
      </pc:sldChg>
      <pc:sldChg chg="modSp">
        <pc:chgData name="Kiani, Maysam" userId="8723d590-1917-4368-bfc0-de4f5772417a" providerId="ADAL" clId="{0C27DD93-5CB2-46A6-8E4E-0710D2591C26}" dt="2019-09-13T21:02:14.536" v="64" actId="20577"/>
        <pc:sldMkLst>
          <pc:docMk/>
          <pc:sldMk cId="2879097234" sldId="399"/>
        </pc:sldMkLst>
        <pc:spChg chg="mod">
          <ac:chgData name="Kiani, Maysam" userId="8723d590-1917-4368-bfc0-de4f5772417a" providerId="ADAL" clId="{0C27DD93-5CB2-46A6-8E4E-0710D2591C26}" dt="2019-09-13T20:59:47.993" v="51" actId="20577"/>
          <ac:spMkLst>
            <pc:docMk/>
            <pc:sldMk cId="2879097234" sldId="399"/>
            <ac:spMk id="6" creationId="{00000000-0000-0000-0000-000000000000}"/>
          </ac:spMkLst>
        </pc:spChg>
        <pc:spChg chg="mod">
          <ac:chgData name="Kiani, Maysam" userId="8723d590-1917-4368-bfc0-de4f5772417a" providerId="ADAL" clId="{0C27DD93-5CB2-46A6-8E4E-0710D2591C26}" dt="2019-09-13T21:02:14.536" v="64" actId="20577"/>
          <ac:spMkLst>
            <pc:docMk/>
            <pc:sldMk cId="2879097234" sldId="399"/>
            <ac:spMk id="9" creationId="{EC10AA1E-9869-4650-86BB-C45DFEDAA58E}"/>
          </ac:spMkLst>
        </pc:spChg>
      </pc:sldChg>
      <pc:sldChg chg="modSp">
        <pc:chgData name="Kiani, Maysam" userId="8723d590-1917-4368-bfc0-de4f5772417a" providerId="ADAL" clId="{0C27DD93-5CB2-46A6-8E4E-0710D2591C26}" dt="2019-09-13T20:57:32.022" v="4" actId="13926"/>
        <pc:sldMkLst>
          <pc:docMk/>
          <pc:sldMk cId="2463928490" sldId="402"/>
        </pc:sldMkLst>
        <pc:spChg chg="mod">
          <ac:chgData name="Kiani, Maysam" userId="8723d590-1917-4368-bfc0-de4f5772417a" providerId="ADAL" clId="{0C27DD93-5CB2-46A6-8E4E-0710D2591C26}" dt="2019-09-13T20:57:32.022" v="4" actId="13926"/>
          <ac:spMkLst>
            <pc:docMk/>
            <pc:sldMk cId="2463928490" sldId="402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6B8FD-8D78-4872-BDBB-70C135407DD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FCCD6-D41A-4ED8-8045-4ED6CB79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46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2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90600" y="-800986"/>
            <a:ext cx="7442284" cy="9076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3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5438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2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93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90600" y="-800986"/>
            <a:ext cx="7442284" cy="9076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2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90600" y="-800986"/>
            <a:ext cx="7442284" cy="907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6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90600" y="-800986"/>
            <a:ext cx="7442284" cy="9076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907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9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9AC36D-A405-452E-92A9-4035D68160BB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6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2F02A-64A2-4BA5-A1F2-A6EB0134B1AF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6287169"/>
            <a:ext cx="1905000" cy="49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0" t="-189" r="199" b="189"/>
          <a:stretch/>
        </p:blipFill>
        <p:spPr bwMode="auto">
          <a:xfrm>
            <a:off x="4248061" y="6126480"/>
            <a:ext cx="4895939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620485" cy="21336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rgbClr val="FF9900"/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213360"/>
            <a:ext cx="1240972" cy="21336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426720"/>
            <a:ext cx="1034143" cy="21336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640080"/>
            <a:ext cx="1447800" cy="213360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50000">
                <a:schemeClr val="accent2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0" y="853440"/>
            <a:ext cx="723900" cy="213360"/>
          </a:xfrm>
          <a:prstGeom prst="rect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0" y="1066800"/>
            <a:ext cx="8686800" cy="45719"/>
          </a:xfrm>
          <a:prstGeom prst="rect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 rot="10800000">
            <a:off x="723899" y="6126478"/>
            <a:ext cx="7919357" cy="45719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50000">
                <a:schemeClr val="tx1">
                  <a:lumMod val="75000"/>
                  <a:lumOff val="2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1" descr="roadsafety_logo.gif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33600" y="6263640"/>
            <a:ext cx="1851983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228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137102"/>
            <a:ext cx="6248400" cy="903534"/>
          </a:xfrm>
        </p:spPr>
        <p:txBody>
          <a:bodyPr/>
          <a:lstStyle/>
          <a:p>
            <a:pPr algn="l"/>
            <a:r>
              <a:rPr lang="en-US" sz="2400" b="1" dirty="0">
                <a:cs typeface="Times New Roman" panose="02020603050405020304" pitchFamily="18" charset="0"/>
              </a:rPr>
              <a:t>Portable sign supports for aluminum signs with variation on mounting height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143000"/>
            <a:ext cx="8534400" cy="5181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PS Developer(s)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Shawn Debenham (UT), Justin Wilstead (UT), Brian Crossley (PA), Michelle Moser (MN)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Project Synopsis</a:t>
            </a:r>
          </a:p>
          <a:p>
            <a:pPr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There is a need to place temporary signs within channelizing devices so they are visible for the traveling public. This requires a minimum sign height of 5 ft measured from the top of pavement to the bottom of the sign. MASH testing will be conducted to aide in the development of a crashworthy sign stand for temporary applications.</a:t>
            </a:r>
          </a:p>
          <a:p>
            <a:pPr marL="171450" lvl="1" algn="l"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Project Goal(s)</a:t>
            </a:r>
          </a:p>
          <a:p>
            <a:pPr lvl="1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Develop a design for a sign stand for rigid signs that can be placed within channelizing devices at a mounting height of 5’ or greater (7’ is preferred). Sign size needs to range from 2’ x 2’ (4 square feet) to 4’ x 4’ (16 square feet). </a:t>
            </a:r>
          </a:p>
        </p:txBody>
      </p:sp>
      <p:sp>
        <p:nvSpPr>
          <p:cNvPr id="8" name="Text Box 1"/>
          <p:cNvSpPr txBox="1"/>
          <p:nvPr/>
        </p:nvSpPr>
        <p:spPr>
          <a:xfrm>
            <a:off x="7315200" y="426944"/>
            <a:ext cx="1762125" cy="3238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2019-29-WZ</a:t>
            </a:r>
            <a:endParaRPr lang="en-US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31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19200"/>
            <a:ext cx="8467725" cy="4953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Project Background</a:t>
            </a:r>
          </a:p>
          <a:p>
            <a:pPr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In work zones, when signs are placed among channelizing devices, they can be visually blocked. Currently, there isn’t a tested non-proprietary sign stand that can hold a rigid (aluminum) sign at a height necessary to be placed among channelizing devices, only roll-up signs. A sign stand that can place the sign above these devices is needed to provide appropriate sight distance and decision time. 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09BEF566-103B-4B53-B808-E28829CDE4E7}"/>
              </a:ext>
            </a:extLst>
          </p:cNvPr>
          <p:cNvSpPr txBox="1"/>
          <p:nvPr/>
        </p:nvSpPr>
        <p:spPr>
          <a:xfrm>
            <a:off x="7315200" y="426944"/>
            <a:ext cx="1762125" cy="3238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2019-29-WZ</a:t>
            </a:r>
            <a:endParaRPr lang="en-US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CDBE618-4644-41F0-95CA-8A0C7C24857E}"/>
              </a:ext>
            </a:extLst>
          </p:cNvPr>
          <p:cNvSpPr txBox="1">
            <a:spLocks/>
          </p:cNvSpPr>
          <p:nvPr/>
        </p:nvSpPr>
        <p:spPr>
          <a:xfrm>
            <a:off x="1219200" y="137102"/>
            <a:ext cx="6248400" cy="90353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cs typeface="Times New Roman" panose="02020603050405020304" pitchFamily="18" charset="0"/>
              </a:rPr>
              <a:t>Portable sign supports for aluminum signs with variation on mounting height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4C9EFBF-A56E-4F89-826D-35A53552FD27}"/>
              </a:ext>
            </a:extLst>
          </p:cNvPr>
          <p:cNvGrpSpPr/>
          <p:nvPr/>
        </p:nvGrpSpPr>
        <p:grpSpPr>
          <a:xfrm>
            <a:off x="464511" y="3230656"/>
            <a:ext cx="7995902" cy="3200400"/>
            <a:chOff x="531478" y="3469048"/>
            <a:chExt cx="7995902" cy="32004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59E8E40-B312-4B0B-BA2F-51B23B6165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1522"/>
            <a:stretch/>
          </p:blipFill>
          <p:spPr>
            <a:xfrm>
              <a:off x="531478" y="3469048"/>
              <a:ext cx="3871577" cy="32004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9BEA2F-AC42-4F10-BBCD-306574042C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469048"/>
              <a:ext cx="3955380" cy="3200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1D8C75E-3266-4F85-ACD9-9CD24ADED14B}"/>
                </a:ext>
              </a:extLst>
            </p:cNvPr>
            <p:cNvSpPr txBox="1"/>
            <p:nvPr/>
          </p:nvSpPr>
          <p:spPr>
            <a:xfrm>
              <a:off x="531478" y="3469048"/>
              <a:ext cx="387157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1" algn="l">
                <a:spcBef>
                  <a:spcPts val="0"/>
                </a:spcBef>
              </a:pPr>
              <a:r>
                <a:rPr lang="en-US" sz="1800" dirty="0">
                  <a:solidFill>
                    <a:schemeClr val="tx1"/>
                  </a:solidFill>
                </a:rPr>
                <a:t>Improper placement 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9AD4328-B7BF-4FCA-AFD7-DBE348484EF7}"/>
                </a:ext>
              </a:extLst>
            </p:cNvPr>
            <p:cNvSpPr txBox="1"/>
            <p:nvPr/>
          </p:nvSpPr>
          <p:spPr>
            <a:xfrm>
              <a:off x="4572000" y="3469048"/>
              <a:ext cx="395538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lvl="1" algn="l">
                <a:spcBef>
                  <a:spcPts val="0"/>
                </a:spcBef>
              </a:pPr>
              <a:r>
                <a:rPr lang="en-US" dirty="0"/>
                <a:t>P</a:t>
              </a:r>
              <a:r>
                <a:rPr lang="en-US" sz="1800" dirty="0">
                  <a:solidFill>
                    <a:schemeClr val="tx1"/>
                  </a:solidFill>
                </a:rPr>
                <a:t>roper placement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698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19200"/>
            <a:ext cx="8467725" cy="4953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Proposed Work Plan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Task 1: Literature Review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Task 2: Simulation and Engineering Analysis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Task 3: Construction and Demolition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Task 4: Full-Scale Crash Testing and Reporting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Deliverables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Compile summary report to document research effort, including literature review, CAD details, crash testing, and recommendations for further research in the event of the system failing testing criteria.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Urgency and Expected Benefit</a:t>
            </a:r>
          </a:p>
          <a:p>
            <a:pPr marL="342900" indent="-3429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Successful MASH evaluation of a temporary sign stand will improve safety in work zones and allow for the installation of signs among channelizing devices that can be seen with adequate time for decision making.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09BEF566-103B-4B53-B808-E28829CDE4E7}"/>
              </a:ext>
            </a:extLst>
          </p:cNvPr>
          <p:cNvSpPr txBox="1"/>
          <p:nvPr/>
        </p:nvSpPr>
        <p:spPr>
          <a:xfrm>
            <a:off x="7315200" y="426944"/>
            <a:ext cx="1762125" cy="3238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2019-29-WZ</a:t>
            </a:r>
            <a:endParaRPr lang="en-US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CDBE618-4644-41F0-95CA-8A0C7C24857E}"/>
              </a:ext>
            </a:extLst>
          </p:cNvPr>
          <p:cNvSpPr txBox="1">
            <a:spLocks/>
          </p:cNvSpPr>
          <p:nvPr/>
        </p:nvSpPr>
        <p:spPr>
          <a:xfrm>
            <a:off x="1219200" y="137102"/>
            <a:ext cx="6248400" cy="90353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cs typeface="Times New Roman" panose="02020603050405020304" pitchFamily="18" charset="0"/>
              </a:rPr>
              <a:t>Portable sign supports for aluminum signs with variation on mounting height</a:t>
            </a:r>
          </a:p>
        </p:txBody>
      </p:sp>
    </p:spTree>
    <p:extLst>
      <p:ext uri="{BB962C8B-B14F-4D97-AF65-F5344CB8AC3E}">
        <p14:creationId xmlns:p14="http://schemas.microsoft.com/office/powerpoint/2010/main" val="243337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219200"/>
            <a:ext cx="8467725" cy="50292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Funding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Total Estimated Cost = $130,000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2000" b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Research Period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Work Schedule: (Project Duration = 12 months from initiation of the project)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Task 1 = 2 months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Task 2 = 3 months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Task 3 = 3 months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Task 4 = 4 months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000" dirty="0">
              <a:solidFill>
                <a:schemeClr val="tx1"/>
              </a:solidFill>
            </a:endParaRPr>
          </a:p>
          <a:p>
            <a:pPr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EC796C85-7AE4-40BA-8B57-6D531AD530B3}"/>
              </a:ext>
            </a:extLst>
          </p:cNvPr>
          <p:cNvSpPr txBox="1"/>
          <p:nvPr/>
        </p:nvSpPr>
        <p:spPr>
          <a:xfrm>
            <a:off x="7315200" y="426944"/>
            <a:ext cx="1762125" cy="3238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2019-29-WZ</a:t>
            </a:r>
            <a:endParaRPr lang="en-US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076966CC-6AA5-4E1B-9EC2-FC52CB02D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37102"/>
            <a:ext cx="6248400" cy="903534"/>
          </a:xfrm>
        </p:spPr>
        <p:txBody>
          <a:bodyPr/>
          <a:lstStyle/>
          <a:p>
            <a:pPr algn="l"/>
            <a:r>
              <a:rPr lang="en-US" sz="2400" b="1" dirty="0">
                <a:cs typeface="Times New Roman" panose="02020603050405020304" pitchFamily="18" charset="0"/>
              </a:rPr>
              <a:t>Portable sign supports for aluminum signs with variation on mounting height</a:t>
            </a:r>
          </a:p>
        </p:txBody>
      </p:sp>
    </p:spTree>
    <p:extLst>
      <p:ext uri="{BB962C8B-B14F-4D97-AF65-F5344CB8AC3E}">
        <p14:creationId xmlns:p14="http://schemas.microsoft.com/office/powerpoint/2010/main" val="2463928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10044</TotalTime>
  <Words>426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Office Theme</vt:lpstr>
      <vt:lpstr>Portable sign supports for aluminum signs with variation on mounting height</vt:lpstr>
      <vt:lpstr>PowerPoint Presentation</vt:lpstr>
      <vt:lpstr>PowerPoint Presentation</vt:lpstr>
      <vt:lpstr>Portable sign supports for aluminum signs with variation on mounting height</vt:lpstr>
    </vt:vector>
  </TitlesOfParts>
  <Company>tti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Silvestri Dobrovolny, Chiara</dc:creator>
  <cp:lastModifiedBy>Kiani, Maysam</cp:lastModifiedBy>
  <cp:revision>308</cp:revision>
  <dcterms:created xsi:type="dcterms:W3CDTF">2015-06-24T16:06:01Z</dcterms:created>
  <dcterms:modified xsi:type="dcterms:W3CDTF">2020-10-16T14:50:52Z</dcterms:modified>
</cp:coreProperties>
</file>