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446" r:id="rId2"/>
    <p:sldId id="449" r:id="rId3"/>
    <p:sldId id="447" r:id="rId4"/>
    <p:sldId id="44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FC086-D0C6-425C-A410-F29B4D5B7A8C}" v="27" dt="2020-10-22T01:00:04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3606" autoAdjust="0"/>
  </p:normalViewPr>
  <p:slideViewPr>
    <p:cSldViewPr>
      <p:cViewPr varScale="1">
        <p:scale>
          <a:sx n="108" d="100"/>
          <a:sy n="108" d="100"/>
        </p:scale>
        <p:origin x="108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kh, Nauman" userId="db65e69b-25ed-4131-bb97-6efc3dac82ca" providerId="ADAL" clId="{AE6FC086-D0C6-425C-A410-F29B4D5B7A8C}"/>
    <pc:docChg chg="custSel addSld delSld modSld">
      <pc:chgData name="Sheikh, Nauman" userId="db65e69b-25ed-4131-bb97-6efc3dac82ca" providerId="ADAL" clId="{AE6FC086-D0C6-425C-A410-F29B4D5B7A8C}" dt="2020-10-22T01:01:10.469" v="2153" actId="6549"/>
      <pc:docMkLst>
        <pc:docMk/>
      </pc:docMkLst>
      <pc:sldChg chg="addSp delSp modSp">
        <pc:chgData name="Sheikh, Nauman" userId="db65e69b-25ed-4131-bb97-6efc3dac82ca" providerId="ADAL" clId="{AE6FC086-D0C6-425C-A410-F29B4D5B7A8C}" dt="2020-10-22T00:49:23.372" v="1466" actId="1076"/>
        <pc:sldMkLst>
          <pc:docMk/>
          <pc:sldMk cId="3222297024" sldId="446"/>
        </pc:sldMkLst>
        <pc:spChg chg="mod">
          <ac:chgData name="Sheikh, Nauman" userId="db65e69b-25ed-4131-bb97-6efc3dac82ca" providerId="ADAL" clId="{AE6FC086-D0C6-425C-A410-F29B4D5B7A8C}" dt="2020-10-20T00:58:29.387" v="87" actId="20577"/>
          <ac:spMkLst>
            <pc:docMk/>
            <pc:sldMk cId="3222297024" sldId="446"/>
            <ac:spMk id="4" creationId="{00000000-0000-0000-0000-000000000000}"/>
          </ac:spMkLst>
        </pc:spChg>
        <pc:spChg chg="mod">
          <ac:chgData name="Sheikh, Nauman" userId="db65e69b-25ed-4131-bb97-6efc3dac82ca" providerId="ADAL" clId="{AE6FC086-D0C6-425C-A410-F29B4D5B7A8C}" dt="2020-10-21T23:54:35.535" v="1069" actId="20577"/>
          <ac:spMkLst>
            <pc:docMk/>
            <pc:sldMk cId="3222297024" sldId="446"/>
            <ac:spMk id="6" creationId="{00000000-0000-0000-0000-000000000000}"/>
          </ac:spMkLst>
        </pc:spChg>
        <pc:spChg chg="add mod">
          <ac:chgData name="Sheikh, Nauman" userId="db65e69b-25ed-4131-bb97-6efc3dac82ca" providerId="ADAL" clId="{AE6FC086-D0C6-425C-A410-F29B4D5B7A8C}" dt="2020-10-22T00:45:50.908" v="1131" actId="164"/>
          <ac:spMkLst>
            <pc:docMk/>
            <pc:sldMk cId="3222297024" sldId="446"/>
            <ac:spMk id="7" creationId="{0ABF0849-3E70-46AB-9995-EF201F1A99F6}"/>
          </ac:spMkLst>
        </pc:spChg>
        <pc:spChg chg="mod">
          <ac:chgData name="Sheikh, Nauman" userId="db65e69b-25ed-4131-bb97-6efc3dac82ca" providerId="ADAL" clId="{AE6FC086-D0C6-425C-A410-F29B4D5B7A8C}" dt="2020-10-20T00:57:57.902" v="16" actId="20577"/>
          <ac:spMkLst>
            <pc:docMk/>
            <pc:sldMk cId="3222297024" sldId="446"/>
            <ac:spMk id="8" creationId="{00000000-0000-0000-0000-000000000000}"/>
          </ac:spMkLst>
        </pc:spChg>
        <pc:spChg chg="mod">
          <ac:chgData name="Sheikh, Nauman" userId="db65e69b-25ed-4131-bb97-6efc3dac82ca" providerId="ADAL" clId="{AE6FC086-D0C6-425C-A410-F29B4D5B7A8C}" dt="2020-10-22T00:48:24.786" v="1458" actId="20577"/>
          <ac:spMkLst>
            <pc:docMk/>
            <pc:sldMk cId="3222297024" sldId="446"/>
            <ac:spMk id="10" creationId="{00000000-0000-0000-0000-000000000000}"/>
          </ac:spMkLst>
        </pc:spChg>
        <pc:spChg chg="add mod">
          <ac:chgData name="Sheikh, Nauman" userId="db65e69b-25ed-4131-bb97-6efc3dac82ca" providerId="ADAL" clId="{AE6FC086-D0C6-425C-A410-F29B4D5B7A8C}" dt="2020-10-22T00:45:50.908" v="1131" actId="164"/>
          <ac:spMkLst>
            <pc:docMk/>
            <pc:sldMk cId="3222297024" sldId="446"/>
            <ac:spMk id="11" creationId="{95802E93-D48C-44E7-BD06-7F9382A0A1EA}"/>
          </ac:spMkLst>
        </pc:spChg>
        <pc:spChg chg="add mod">
          <ac:chgData name="Sheikh, Nauman" userId="db65e69b-25ed-4131-bb97-6efc3dac82ca" providerId="ADAL" clId="{AE6FC086-D0C6-425C-A410-F29B4D5B7A8C}" dt="2020-10-22T00:45:50.908" v="1131" actId="164"/>
          <ac:spMkLst>
            <pc:docMk/>
            <pc:sldMk cId="3222297024" sldId="446"/>
            <ac:spMk id="12" creationId="{D07D3D44-B6C5-4AA4-ADFA-F7251E776541}"/>
          </ac:spMkLst>
        </pc:spChg>
        <pc:spChg chg="add mod">
          <ac:chgData name="Sheikh, Nauman" userId="db65e69b-25ed-4131-bb97-6efc3dac82ca" providerId="ADAL" clId="{AE6FC086-D0C6-425C-A410-F29B4D5B7A8C}" dt="2020-10-22T00:45:50.908" v="1131" actId="164"/>
          <ac:spMkLst>
            <pc:docMk/>
            <pc:sldMk cId="3222297024" sldId="446"/>
            <ac:spMk id="13" creationId="{3E192B22-9337-4C43-912F-5C2306913A7C}"/>
          </ac:spMkLst>
        </pc:spChg>
        <pc:spChg chg="add mod">
          <ac:chgData name="Sheikh, Nauman" userId="db65e69b-25ed-4131-bb97-6efc3dac82ca" providerId="ADAL" clId="{AE6FC086-D0C6-425C-A410-F29B4D5B7A8C}" dt="2020-10-22T00:45:50.908" v="1131" actId="164"/>
          <ac:spMkLst>
            <pc:docMk/>
            <pc:sldMk cId="3222297024" sldId="446"/>
            <ac:spMk id="14" creationId="{6C3D66F6-52D1-4C7B-B7E3-CE60E9178F10}"/>
          </ac:spMkLst>
        </pc:spChg>
        <pc:spChg chg="add mod">
          <ac:chgData name="Sheikh, Nauman" userId="db65e69b-25ed-4131-bb97-6efc3dac82ca" providerId="ADAL" clId="{AE6FC086-D0C6-425C-A410-F29B4D5B7A8C}" dt="2020-10-22T00:45:50.908" v="1131" actId="164"/>
          <ac:spMkLst>
            <pc:docMk/>
            <pc:sldMk cId="3222297024" sldId="446"/>
            <ac:spMk id="15" creationId="{A6ACE753-D37A-457B-9447-3B16C2590803}"/>
          </ac:spMkLst>
        </pc:spChg>
        <pc:grpChg chg="add mod">
          <ac:chgData name="Sheikh, Nauman" userId="db65e69b-25ed-4131-bb97-6efc3dac82ca" providerId="ADAL" clId="{AE6FC086-D0C6-425C-A410-F29B4D5B7A8C}" dt="2020-10-22T00:49:23.372" v="1466" actId="1076"/>
          <ac:grpSpMkLst>
            <pc:docMk/>
            <pc:sldMk cId="3222297024" sldId="446"/>
            <ac:grpSpMk id="9" creationId="{AF46F192-A6C4-4213-B0C3-9169971B4C51}"/>
          </ac:grpSpMkLst>
        </pc:grpChg>
        <pc:picChg chg="del">
          <ac:chgData name="Sheikh, Nauman" userId="db65e69b-25ed-4131-bb97-6efc3dac82ca" providerId="ADAL" clId="{AE6FC086-D0C6-425C-A410-F29B4D5B7A8C}" dt="2020-10-20T01:03:11.645" v="170" actId="478"/>
          <ac:picMkLst>
            <pc:docMk/>
            <pc:sldMk cId="3222297024" sldId="446"/>
            <ac:picMk id="2" creationId="{00000000-0000-0000-0000-000000000000}"/>
          </ac:picMkLst>
        </pc:picChg>
        <pc:picChg chg="add del mod">
          <ac:chgData name="Sheikh, Nauman" userId="db65e69b-25ed-4131-bb97-6efc3dac82ca" providerId="ADAL" clId="{AE6FC086-D0C6-425C-A410-F29B4D5B7A8C}" dt="2020-10-22T00:42:02.863" v="1088" actId="478"/>
          <ac:picMkLst>
            <pc:docMk/>
            <pc:sldMk cId="3222297024" sldId="446"/>
            <ac:picMk id="3" creationId="{9449D763-2E9D-4CBC-ABA0-F12C225F9DBF}"/>
          </ac:picMkLst>
        </pc:picChg>
        <pc:picChg chg="add mod">
          <ac:chgData name="Sheikh, Nauman" userId="db65e69b-25ed-4131-bb97-6efc3dac82ca" providerId="ADAL" clId="{AE6FC086-D0C6-425C-A410-F29B4D5B7A8C}" dt="2020-10-22T00:45:50.908" v="1131" actId="164"/>
          <ac:picMkLst>
            <pc:docMk/>
            <pc:sldMk cId="3222297024" sldId="446"/>
            <ac:picMk id="5" creationId="{F7E15E43-893F-473D-81E9-263E0037FB72}"/>
          </ac:picMkLst>
        </pc:picChg>
      </pc:sldChg>
      <pc:sldChg chg="modSp">
        <pc:chgData name="Sheikh, Nauman" userId="db65e69b-25ed-4131-bb97-6efc3dac82ca" providerId="ADAL" clId="{AE6FC086-D0C6-425C-A410-F29B4D5B7A8C}" dt="2020-10-22T00:57:26.347" v="1848" actId="6549"/>
        <pc:sldMkLst>
          <pc:docMk/>
          <pc:sldMk cId="1658327632" sldId="447"/>
        </pc:sldMkLst>
        <pc:spChg chg="mod">
          <ac:chgData name="Sheikh, Nauman" userId="db65e69b-25ed-4131-bb97-6efc3dac82ca" providerId="ADAL" clId="{AE6FC086-D0C6-425C-A410-F29B4D5B7A8C}" dt="2020-10-20T00:58:39.196" v="88"/>
          <ac:spMkLst>
            <pc:docMk/>
            <pc:sldMk cId="1658327632" sldId="447"/>
            <ac:spMk id="4" creationId="{00000000-0000-0000-0000-000000000000}"/>
          </ac:spMkLst>
        </pc:spChg>
        <pc:spChg chg="mod">
          <ac:chgData name="Sheikh, Nauman" userId="db65e69b-25ed-4131-bb97-6efc3dac82ca" providerId="ADAL" clId="{AE6FC086-D0C6-425C-A410-F29B4D5B7A8C}" dt="2020-10-22T00:57:26.347" v="1848" actId="6549"/>
          <ac:spMkLst>
            <pc:docMk/>
            <pc:sldMk cId="1658327632" sldId="447"/>
            <ac:spMk id="6" creationId="{00000000-0000-0000-0000-000000000000}"/>
          </ac:spMkLst>
        </pc:spChg>
        <pc:spChg chg="mod">
          <ac:chgData name="Sheikh, Nauman" userId="db65e69b-25ed-4131-bb97-6efc3dac82ca" providerId="ADAL" clId="{AE6FC086-D0C6-425C-A410-F29B4D5B7A8C}" dt="2020-10-20T00:58:53.399" v="90"/>
          <ac:spMkLst>
            <pc:docMk/>
            <pc:sldMk cId="1658327632" sldId="447"/>
            <ac:spMk id="8" creationId="{00000000-0000-0000-0000-000000000000}"/>
          </ac:spMkLst>
        </pc:spChg>
      </pc:sldChg>
      <pc:sldChg chg="addSp delSp modSp">
        <pc:chgData name="Sheikh, Nauman" userId="db65e69b-25ed-4131-bb97-6efc3dac82ca" providerId="ADAL" clId="{AE6FC086-D0C6-425C-A410-F29B4D5B7A8C}" dt="2020-10-22T01:01:10.469" v="2153" actId="6549"/>
        <pc:sldMkLst>
          <pc:docMk/>
          <pc:sldMk cId="3254164143" sldId="448"/>
        </pc:sldMkLst>
        <pc:spChg chg="mod">
          <ac:chgData name="Sheikh, Nauman" userId="db65e69b-25ed-4131-bb97-6efc3dac82ca" providerId="ADAL" clId="{AE6FC086-D0C6-425C-A410-F29B4D5B7A8C}" dt="2020-10-20T00:58:44.847" v="89"/>
          <ac:spMkLst>
            <pc:docMk/>
            <pc:sldMk cId="3254164143" sldId="448"/>
            <ac:spMk id="4" creationId="{00000000-0000-0000-0000-000000000000}"/>
          </ac:spMkLst>
        </pc:spChg>
        <pc:spChg chg="mod">
          <ac:chgData name="Sheikh, Nauman" userId="db65e69b-25ed-4131-bb97-6efc3dac82ca" providerId="ADAL" clId="{AE6FC086-D0C6-425C-A410-F29B4D5B7A8C}" dt="2020-10-22T01:01:10.469" v="2153" actId="6549"/>
          <ac:spMkLst>
            <pc:docMk/>
            <pc:sldMk cId="3254164143" sldId="448"/>
            <ac:spMk id="6" creationId="{00000000-0000-0000-0000-000000000000}"/>
          </ac:spMkLst>
        </pc:spChg>
        <pc:spChg chg="mod">
          <ac:chgData name="Sheikh, Nauman" userId="db65e69b-25ed-4131-bb97-6efc3dac82ca" providerId="ADAL" clId="{AE6FC086-D0C6-425C-A410-F29B4D5B7A8C}" dt="2020-10-20T00:58:57.853" v="91"/>
          <ac:spMkLst>
            <pc:docMk/>
            <pc:sldMk cId="3254164143" sldId="448"/>
            <ac:spMk id="8" creationId="{00000000-0000-0000-0000-000000000000}"/>
          </ac:spMkLst>
        </pc:spChg>
        <pc:graphicFrameChg chg="add del">
          <ac:chgData name="Sheikh, Nauman" userId="db65e69b-25ed-4131-bb97-6efc3dac82ca" providerId="ADAL" clId="{AE6FC086-D0C6-425C-A410-F29B4D5B7A8C}" dt="2020-10-22T01:00:04.331" v="2102"/>
          <ac:graphicFrameMkLst>
            <pc:docMk/>
            <pc:sldMk cId="3254164143" sldId="448"/>
            <ac:graphicFrameMk id="2" creationId="{1020C397-1A34-4B28-8229-CFF1EBC964BB}"/>
          </ac:graphicFrameMkLst>
        </pc:graphicFrameChg>
      </pc:sldChg>
      <pc:sldChg chg="addSp delSp modSp add">
        <pc:chgData name="Sheikh, Nauman" userId="db65e69b-25ed-4131-bb97-6efc3dac82ca" providerId="ADAL" clId="{AE6FC086-D0C6-425C-A410-F29B4D5B7A8C}" dt="2020-10-22T00:52:49.018" v="1490" actId="14100"/>
        <pc:sldMkLst>
          <pc:docMk/>
          <pc:sldMk cId="1766950991" sldId="449"/>
        </pc:sldMkLst>
        <pc:spChg chg="del">
          <ac:chgData name="Sheikh, Nauman" userId="db65e69b-25ed-4131-bb97-6efc3dac82ca" providerId="ADAL" clId="{AE6FC086-D0C6-425C-A410-F29B4D5B7A8C}" dt="2020-10-22T00:40:08.988" v="1071" actId="478"/>
          <ac:spMkLst>
            <pc:docMk/>
            <pc:sldMk cId="1766950991" sldId="449"/>
            <ac:spMk id="6" creationId="{00000000-0000-0000-0000-000000000000}"/>
          </ac:spMkLst>
        </pc:spChg>
        <pc:spChg chg="mod">
          <ac:chgData name="Sheikh, Nauman" userId="db65e69b-25ed-4131-bb97-6efc3dac82ca" providerId="ADAL" clId="{AE6FC086-D0C6-425C-A410-F29B4D5B7A8C}" dt="2020-10-22T00:52:49.018" v="1490" actId="14100"/>
          <ac:spMkLst>
            <pc:docMk/>
            <pc:sldMk cId="1766950991" sldId="449"/>
            <ac:spMk id="10" creationId="{00000000-0000-0000-0000-000000000000}"/>
          </ac:spMkLst>
        </pc:spChg>
        <pc:picChg chg="add del mod">
          <ac:chgData name="Sheikh, Nauman" userId="db65e69b-25ed-4131-bb97-6efc3dac82ca" providerId="ADAL" clId="{AE6FC086-D0C6-425C-A410-F29B4D5B7A8C}" dt="2020-10-22T00:48:33.579" v="1459" actId="478"/>
          <ac:picMkLst>
            <pc:docMk/>
            <pc:sldMk cId="1766950991" sldId="449"/>
            <ac:picMk id="2" creationId="{A6DCFFD2-AD29-4208-BAFB-54066780D6FC}"/>
          </ac:picMkLst>
        </pc:picChg>
        <pc:picChg chg="mod">
          <ac:chgData name="Sheikh, Nauman" userId="db65e69b-25ed-4131-bb97-6efc3dac82ca" providerId="ADAL" clId="{AE6FC086-D0C6-425C-A410-F29B4D5B7A8C}" dt="2020-10-22T00:51:18.744" v="1485" actId="1038"/>
          <ac:picMkLst>
            <pc:docMk/>
            <pc:sldMk cId="1766950991" sldId="449"/>
            <ac:picMk id="3" creationId="{9449D763-2E9D-4CBC-ABA0-F12C225F9DBF}"/>
          </ac:picMkLst>
        </pc:picChg>
      </pc:sldChg>
      <pc:sldChg chg="add del">
        <pc:chgData name="Sheikh, Nauman" userId="db65e69b-25ed-4131-bb97-6efc3dac82ca" providerId="ADAL" clId="{AE6FC086-D0C6-425C-A410-F29B4D5B7A8C}" dt="2020-10-22T00:40:23.491" v="1074"/>
        <pc:sldMkLst>
          <pc:docMk/>
          <pc:sldMk cId="1405006285" sldId="4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B8FD-8D78-4872-BDBB-70C135407D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CCD6-D41A-4ED8-8045-4ED6CB79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9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0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87169"/>
            <a:ext cx="1905000" cy="4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-189" r="199" b="189"/>
          <a:stretch/>
        </p:blipFill>
        <p:spPr bwMode="auto">
          <a:xfrm>
            <a:off x="4248061" y="6126480"/>
            <a:ext cx="489593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20485" cy="2133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FF99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13360"/>
            <a:ext cx="1240972" cy="213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426720"/>
            <a:ext cx="1034143" cy="21336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0080"/>
            <a:ext cx="1447800" cy="21336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853440"/>
            <a:ext cx="723900" cy="21336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066800"/>
            <a:ext cx="8686800" cy="4571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rot="10800000">
            <a:off x="723899" y="6126478"/>
            <a:ext cx="7919357" cy="4571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roadsafety_logo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3600" y="6263640"/>
            <a:ext cx="1851983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2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Determine MASH Compliance of Placing Guide Rail in Rock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040636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 	 PF Tech. Rep. TBA (Presenting: Nauman Sheikh, TTI)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Update the current </a:t>
            </a:r>
            <a:r>
              <a:rPr lang="en-US" sz="1800" dirty="0" err="1">
                <a:solidFill>
                  <a:schemeClr val="tx1"/>
                </a:solidFill>
              </a:rPr>
              <a:t>RDG</a:t>
            </a:r>
            <a:r>
              <a:rPr lang="en-US" sz="1800" dirty="0">
                <a:solidFill>
                  <a:schemeClr val="tx1"/>
                </a:solidFill>
              </a:rPr>
              <a:t> guideline for guardrail post installation in rock using the MASH testing criteria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Goal(s)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Update current guardrail in rock guidance using recent and new MASH crash testing. </a:t>
            </a: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2020-02-LSRB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3943" y="3151217"/>
            <a:ext cx="5364857" cy="26344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Current </a:t>
            </a:r>
            <a:r>
              <a:rPr lang="en-US" sz="1800" dirty="0" err="1">
                <a:solidFill>
                  <a:schemeClr val="tx1"/>
                </a:solidFill>
              </a:rPr>
              <a:t>RDG</a:t>
            </a:r>
            <a:r>
              <a:rPr lang="en-US" sz="1800" dirty="0">
                <a:solidFill>
                  <a:schemeClr val="tx1"/>
                </a:solidFill>
              </a:rPr>
              <a:t> guidance for guardrail post installation in rock is based on NCHRP Report 350 testing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Testing was performed with steel post guardrail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Slightly larger holes were recommended for wood post guardrail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MASH evaluation/update of the guideline is needed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46F192-A6C4-4213-B0C3-9169971B4C51}"/>
              </a:ext>
            </a:extLst>
          </p:cNvPr>
          <p:cNvGrpSpPr/>
          <p:nvPr/>
        </p:nvGrpSpPr>
        <p:grpSpPr>
          <a:xfrm>
            <a:off x="6324600" y="3118657"/>
            <a:ext cx="2105058" cy="3719899"/>
            <a:chOff x="6629400" y="3048000"/>
            <a:chExt cx="2105058" cy="3872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E15E43-893F-473D-81E9-263E0037F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9405" y="3048000"/>
              <a:ext cx="2025053" cy="381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BF0849-3E70-46AB-9995-EF201F1A99F6}"/>
                </a:ext>
              </a:extLst>
            </p:cNvPr>
            <p:cNvSpPr txBox="1"/>
            <p:nvPr/>
          </p:nvSpPr>
          <p:spPr>
            <a:xfrm>
              <a:off x="7137920" y="5438001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20”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802E93-D48C-44E7-BD06-7F9382A0A1EA}"/>
                </a:ext>
              </a:extLst>
            </p:cNvPr>
            <p:cNvSpPr txBox="1"/>
            <p:nvPr/>
          </p:nvSpPr>
          <p:spPr>
            <a:xfrm>
              <a:off x="7649992" y="4984800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8”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7D3D44-B6C5-4AA4-ADFA-F7251E776541}"/>
                </a:ext>
              </a:extLst>
            </p:cNvPr>
            <p:cNvSpPr txBox="1"/>
            <p:nvPr/>
          </p:nvSpPr>
          <p:spPr>
            <a:xfrm>
              <a:off x="8077200" y="5590777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20”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192B22-9337-4C43-912F-5C2306913A7C}"/>
                </a:ext>
              </a:extLst>
            </p:cNvPr>
            <p:cNvSpPr txBox="1"/>
            <p:nvPr/>
          </p:nvSpPr>
          <p:spPr>
            <a:xfrm>
              <a:off x="7076204" y="6504801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22.8”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3D66F6-52D1-4C7B-B7E3-CE60E9178F10}"/>
                </a:ext>
              </a:extLst>
            </p:cNvPr>
            <p:cNvSpPr txBox="1"/>
            <p:nvPr/>
          </p:nvSpPr>
          <p:spPr>
            <a:xfrm>
              <a:off x="8015484" y="6643300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22.8”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ACE753-D37A-457B-9447-3B16C2590803}"/>
                </a:ext>
              </a:extLst>
            </p:cNvPr>
            <p:cNvSpPr txBox="1"/>
            <p:nvPr/>
          </p:nvSpPr>
          <p:spPr>
            <a:xfrm>
              <a:off x="6629400" y="6051600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9.8”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29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Determine MASH Compliance of Placing Guide Rail in Rock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2020-02-LSRB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3942" y="1200148"/>
            <a:ext cx="5669658" cy="421005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TTI/TxDOT tested </a:t>
            </a:r>
            <a:r>
              <a:rPr lang="en-US" sz="1800" dirty="0">
                <a:solidFill>
                  <a:schemeClr val="tx2"/>
                </a:solidFill>
              </a:rPr>
              <a:t>round wood post</a:t>
            </a:r>
            <a:r>
              <a:rPr lang="en-US" sz="1800" dirty="0">
                <a:solidFill>
                  <a:schemeClr val="tx1"/>
                </a:solidFill>
              </a:rPr>
              <a:t> in rock with </a:t>
            </a:r>
            <a:r>
              <a:rPr lang="en-US" sz="1800" u="sng" dirty="0">
                <a:solidFill>
                  <a:schemeClr val="tx1"/>
                </a:solidFill>
              </a:rPr>
              <a:t>oval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u="sng" dirty="0">
                <a:solidFill>
                  <a:schemeClr val="tx1"/>
                </a:solidFill>
              </a:rPr>
              <a:t>round</a:t>
            </a:r>
            <a:r>
              <a:rPr lang="en-US" sz="1800" dirty="0">
                <a:solidFill>
                  <a:schemeClr val="tx1"/>
                </a:solidFill>
              </a:rPr>
              <a:t> holes – both failed MASH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TTI/TxDOT tested </a:t>
            </a:r>
            <a:r>
              <a:rPr lang="en-US" sz="1800" dirty="0">
                <a:solidFill>
                  <a:schemeClr val="tx2"/>
                </a:solidFill>
              </a:rPr>
              <a:t>steel post </a:t>
            </a:r>
            <a:r>
              <a:rPr lang="en-US" sz="1800" dirty="0">
                <a:solidFill>
                  <a:schemeClr val="tx1"/>
                </a:solidFill>
              </a:rPr>
              <a:t>guardrail in </a:t>
            </a:r>
            <a:r>
              <a:rPr lang="en-US" sz="1800" u="sng" dirty="0">
                <a:solidFill>
                  <a:schemeClr val="tx1"/>
                </a:solidFill>
              </a:rPr>
              <a:t>larger oval</a:t>
            </a:r>
            <a:r>
              <a:rPr lang="en-US" sz="1800" dirty="0">
                <a:solidFill>
                  <a:schemeClr val="tx1"/>
                </a:solidFill>
              </a:rPr>
              <a:t> holes – passed MASH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Contractors seem to prefer a single round hole over coring two holes to make oval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If slightly larger hole is acceptable, the steel post system doesn't need to be tested for MASH</a:t>
            </a:r>
          </a:p>
          <a:p>
            <a:pPr lvl="1" indent="-285750" algn="l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Evaluation and test is needed for rectangular wood post in rock using MASH criteria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9D763-2E9D-4CBC-ABA0-F12C225F9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99872"/>
            <a:ext cx="3124200" cy="2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5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Determine MASH Compliance of Placing Guide Rail in Rock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Past Testing Review &amp; Wood Post System Design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Evaluate past testing to develop design for the rectangular wood post guardrail in simulated rock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Get concept design approved from Tech. Rep. prior to testing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2: Construction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Construct wood-post guardrail in simulated concrete rock for testing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3: Crash Testing, Guideline, &amp; Final Report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Perform MASH Test 3-10 and 3-11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Use results of the new and past testing to recommend update to guideline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Final Report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report including the guideline and system drawings</a:t>
            </a: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2020-02-LSRB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2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Determine MASH Compliance of Placing Guide Rail in Rock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Wood post guardrail is widely used and when rock is encountered, a MASH compliant guidance is needed for proper installation. 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The guidance will be a recommended update to the </a:t>
            </a:r>
            <a:r>
              <a:rPr lang="en-US" sz="1800" dirty="0" err="1">
                <a:solidFill>
                  <a:prstClr val="black"/>
                </a:solidFill>
              </a:rPr>
              <a:t>RDG’s</a:t>
            </a:r>
            <a:r>
              <a:rPr lang="en-US" sz="1800" dirty="0">
                <a:solidFill>
                  <a:prstClr val="black"/>
                </a:solidFill>
              </a:rPr>
              <a:t> current guidance for both steel and wood post systems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Total Cost Estimate = $145,503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Task 1 - $13,218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Task 2 - $45,957 (includes repairs </a:t>
            </a:r>
            <a:r>
              <a:rPr lang="en-US" sz="1600">
                <a:solidFill>
                  <a:prstClr val="black"/>
                </a:solidFill>
              </a:rPr>
              <a:t>for retesting and </a:t>
            </a:r>
            <a:r>
              <a:rPr lang="en-US" sz="1600" dirty="0">
                <a:solidFill>
                  <a:prstClr val="black"/>
                </a:solidFill>
              </a:rPr>
              <a:t>demolition &amp; disposal after project)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Task 3 - $86,328 (Test 3-11 and Test 3-10)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12 months</a:t>
            </a: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2020-02-LSRB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64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11228</TotalTime>
  <Words>363</Words>
  <Application>Microsoft Office PowerPoint</Application>
  <PresentationFormat>On-screen Show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Determine MASH Compliance of Placing Guide Rail in Rock</vt:lpstr>
      <vt:lpstr>Determine MASH Compliance of Placing Guide Rail in Rock</vt:lpstr>
      <vt:lpstr>Determine MASH Compliance of Placing Guide Rail in Rock</vt:lpstr>
      <vt:lpstr>Determine MASH Compliance of Placing Guide Rail in Rock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Silvestri Dobrovolny, Chiara</dc:creator>
  <cp:lastModifiedBy>Sheikh, Nauman</cp:lastModifiedBy>
  <cp:revision>284</cp:revision>
  <dcterms:created xsi:type="dcterms:W3CDTF">2015-06-24T16:06:01Z</dcterms:created>
  <dcterms:modified xsi:type="dcterms:W3CDTF">2020-10-22T01:01:20Z</dcterms:modified>
</cp:coreProperties>
</file>