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60" r:id="rId2"/>
  </p:sldMasterIdLst>
  <p:notesMasterIdLst>
    <p:notesMasterId r:id="rId16"/>
  </p:notesMasterIdLst>
  <p:handoutMasterIdLst>
    <p:handoutMasterId r:id="rId17"/>
  </p:handoutMasterIdLst>
  <p:sldIdLst>
    <p:sldId id="268" r:id="rId3"/>
    <p:sldId id="271" r:id="rId4"/>
    <p:sldId id="269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  <p:sldId id="279" r:id="rId14"/>
    <p:sldId id="280" r:id="rId15"/>
  </p:sldIdLst>
  <p:sldSz cx="9144000" cy="5143500" type="screen16x9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B6C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3" autoAdjust="0"/>
    <p:restoredTop sz="72033" autoAdjust="0"/>
  </p:normalViewPr>
  <p:slideViewPr>
    <p:cSldViewPr snapToGrid="0">
      <p:cViewPr varScale="1">
        <p:scale>
          <a:sx n="150" d="100"/>
          <a:sy n="150" d="100"/>
        </p:scale>
        <p:origin x="396" y="1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36" d="100"/>
          <a:sy n="136" d="100"/>
        </p:scale>
        <p:origin x="-4608" y="-104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eckel, Tim" userId="1bf250f8-44e2-44bd-a266-668f7910c47b" providerId="ADAL" clId="{A28A3903-E58E-4C3D-9301-E52AD51E0524}"/>
    <pc:docChg chg="custSel addSld modSld sldOrd">
      <pc:chgData name="Moeckel, Tim" userId="1bf250f8-44e2-44bd-a266-668f7910c47b" providerId="ADAL" clId="{A28A3903-E58E-4C3D-9301-E52AD51E0524}" dt="2023-03-30T19:21:40.125" v="11207" actId="1076"/>
      <pc:docMkLst>
        <pc:docMk/>
      </pc:docMkLst>
      <pc:sldChg chg="modSp mod modNotesTx">
        <pc:chgData name="Moeckel, Tim" userId="1bf250f8-44e2-44bd-a266-668f7910c47b" providerId="ADAL" clId="{A28A3903-E58E-4C3D-9301-E52AD51E0524}" dt="2023-03-30T19:21:40.125" v="11207" actId="1076"/>
        <pc:sldMkLst>
          <pc:docMk/>
          <pc:sldMk cId="919524898" sldId="268"/>
        </pc:sldMkLst>
        <pc:spChg chg="mod">
          <ac:chgData name="Moeckel, Tim" userId="1bf250f8-44e2-44bd-a266-668f7910c47b" providerId="ADAL" clId="{A28A3903-E58E-4C3D-9301-E52AD51E0524}" dt="2023-03-30T19:21:40.125" v="11207" actId="1076"/>
          <ac:spMkLst>
            <pc:docMk/>
            <pc:sldMk cId="919524898" sldId="268"/>
            <ac:spMk id="2" creationId="{00000000-0000-0000-0000-000000000000}"/>
          </ac:spMkLst>
        </pc:spChg>
        <pc:spChg chg="mod">
          <ac:chgData name="Moeckel, Tim" userId="1bf250f8-44e2-44bd-a266-668f7910c47b" providerId="ADAL" clId="{A28A3903-E58E-4C3D-9301-E52AD51E0524}" dt="2023-03-30T14:45:01.095" v="29" actId="20577"/>
          <ac:spMkLst>
            <pc:docMk/>
            <pc:sldMk cId="919524898" sldId="268"/>
            <ac:spMk id="4" creationId="{00000000-0000-0000-0000-000000000000}"/>
          </ac:spMkLst>
        </pc:spChg>
      </pc:sldChg>
      <pc:sldChg chg="addSp delSp modSp mod modNotesTx">
        <pc:chgData name="Moeckel, Tim" userId="1bf250f8-44e2-44bd-a266-668f7910c47b" providerId="ADAL" clId="{A28A3903-E58E-4C3D-9301-E52AD51E0524}" dt="2023-03-30T18:03:40.152" v="9061" actId="20577"/>
        <pc:sldMkLst>
          <pc:docMk/>
          <pc:sldMk cId="1677804101" sldId="269"/>
        </pc:sldMkLst>
        <pc:spChg chg="mod">
          <ac:chgData name="Moeckel, Tim" userId="1bf250f8-44e2-44bd-a266-668f7910c47b" providerId="ADAL" clId="{A28A3903-E58E-4C3D-9301-E52AD51E0524}" dt="2023-03-30T14:45:31.720" v="42" actId="20577"/>
          <ac:spMkLst>
            <pc:docMk/>
            <pc:sldMk cId="1677804101" sldId="269"/>
            <ac:spMk id="2" creationId="{00000000-0000-0000-0000-000000000000}"/>
          </ac:spMkLst>
        </pc:spChg>
        <pc:spChg chg="del mod">
          <ac:chgData name="Moeckel, Tim" userId="1bf250f8-44e2-44bd-a266-668f7910c47b" providerId="ADAL" clId="{A28A3903-E58E-4C3D-9301-E52AD51E0524}" dt="2023-03-30T14:46:34.353" v="44" actId="22"/>
          <ac:spMkLst>
            <pc:docMk/>
            <pc:sldMk cId="1677804101" sldId="269"/>
            <ac:spMk id="3" creationId="{00000000-0000-0000-0000-000000000000}"/>
          </ac:spMkLst>
        </pc:spChg>
        <pc:picChg chg="add mod ord">
          <ac:chgData name="Moeckel, Tim" userId="1bf250f8-44e2-44bd-a266-668f7910c47b" providerId="ADAL" clId="{A28A3903-E58E-4C3D-9301-E52AD51E0524}" dt="2023-03-30T14:47:01.744" v="49" actId="692"/>
          <ac:picMkLst>
            <pc:docMk/>
            <pc:sldMk cId="1677804101" sldId="269"/>
            <ac:picMk id="6" creationId="{4F428ECC-E098-40B9-B39E-3E264D396DC1}"/>
          </ac:picMkLst>
        </pc:picChg>
      </pc:sldChg>
      <pc:sldChg chg="modSp mod modNotesTx">
        <pc:chgData name="Moeckel, Tim" userId="1bf250f8-44e2-44bd-a266-668f7910c47b" providerId="ADAL" clId="{A28A3903-E58E-4C3D-9301-E52AD51E0524}" dt="2023-03-30T18:04:18.430" v="9095" actId="20577"/>
        <pc:sldMkLst>
          <pc:docMk/>
          <pc:sldMk cId="1783788017" sldId="270"/>
        </pc:sldMkLst>
        <pc:spChg chg="mod">
          <ac:chgData name="Moeckel, Tim" userId="1bf250f8-44e2-44bd-a266-668f7910c47b" providerId="ADAL" clId="{A28A3903-E58E-4C3D-9301-E52AD51E0524}" dt="2023-03-30T14:47:29.961" v="60" actId="20577"/>
          <ac:spMkLst>
            <pc:docMk/>
            <pc:sldMk cId="1783788017" sldId="270"/>
            <ac:spMk id="2" creationId="{00000000-0000-0000-0000-000000000000}"/>
          </ac:spMkLst>
        </pc:spChg>
        <pc:spChg chg="mod">
          <ac:chgData name="Moeckel, Tim" userId="1bf250f8-44e2-44bd-a266-668f7910c47b" providerId="ADAL" clId="{A28A3903-E58E-4C3D-9301-E52AD51E0524}" dt="2023-03-30T15:11:30.701" v="1464" actId="20577"/>
          <ac:spMkLst>
            <pc:docMk/>
            <pc:sldMk cId="1783788017" sldId="270"/>
            <ac:spMk id="3" creationId="{00000000-0000-0000-0000-000000000000}"/>
          </ac:spMkLst>
        </pc:spChg>
      </pc:sldChg>
      <pc:sldChg chg="modSp mod ord modNotesTx">
        <pc:chgData name="Moeckel, Tim" userId="1bf250f8-44e2-44bd-a266-668f7910c47b" providerId="ADAL" clId="{A28A3903-E58E-4C3D-9301-E52AD51E0524}" dt="2023-03-30T18:02:29.021" v="8966" actId="20577"/>
        <pc:sldMkLst>
          <pc:docMk/>
          <pc:sldMk cId="590873718" sldId="271"/>
        </pc:sldMkLst>
        <pc:spChg chg="mod">
          <ac:chgData name="Moeckel, Tim" userId="1bf250f8-44e2-44bd-a266-668f7910c47b" providerId="ADAL" clId="{A28A3903-E58E-4C3D-9301-E52AD51E0524}" dt="2023-03-30T14:56:32.234" v="381" actId="20577"/>
          <ac:spMkLst>
            <pc:docMk/>
            <pc:sldMk cId="590873718" sldId="271"/>
            <ac:spMk id="2" creationId="{00000000-0000-0000-0000-000000000000}"/>
          </ac:spMkLst>
        </pc:spChg>
        <pc:spChg chg="mod">
          <ac:chgData name="Moeckel, Tim" userId="1bf250f8-44e2-44bd-a266-668f7910c47b" providerId="ADAL" clId="{A28A3903-E58E-4C3D-9301-E52AD51E0524}" dt="2023-03-30T15:01:09.426" v="704" actId="20577"/>
          <ac:spMkLst>
            <pc:docMk/>
            <pc:sldMk cId="590873718" sldId="271"/>
            <ac:spMk id="3" creationId="{00000000-0000-0000-0000-000000000000}"/>
          </ac:spMkLst>
        </pc:spChg>
      </pc:sldChg>
      <pc:sldChg chg="addSp delSp modSp mod modNotesTx">
        <pc:chgData name="Moeckel, Tim" userId="1bf250f8-44e2-44bd-a266-668f7910c47b" providerId="ADAL" clId="{A28A3903-E58E-4C3D-9301-E52AD51E0524}" dt="2023-03-30T18:33:16.294" v="10797" actId="20577"/>
        <pc:sldMkLst>
          <pc:docMk/>
          <pc:sldMk cId="471373757" sldId="272"/>
        </pc:sldMkLst>
        <pc:spChg chg="mod">
          <ac:chgData name="Moeckel, Tim" userId="1bf250f8-44e2-44bd-a266-668f7910c47b" providerId="ADAL" clId="{A28A3903-E58E-4C3D-9301-E52AD51E0524}" dt="2023-03-30T15:32:01.278" v="1850" actId="1076"/>
          <ac:spMkLst>
            <pc:docMk/>
            <pc:sldMk cId="471373757" sldId="272"/>
            <ac:spMk id="2" creationId="{00000000-0000-0000-0000-000000000000}"/>
          </ac:spMkLst>
        </pc:spChg>
        <pc:spChg chg="del mod">
          <ac:chgData name="Moeckel, Tim" userId="1bf250f8-44e2-44bd-a266-668f7910c47b" providerId="ADAL" clId="{A28A3903-E58E-4C3D-9301-E52AD51E0524}" dt="2023-03-30T15:31:27.419" v="1843" actId="22"/>
          <ac:spMkLst>
            <pc:docMk/>
            <pc:sldMk cId="471373757" sldId="272"/>
            <ac:spMk id="3" creationId="{00000000-0000-0000-0000-000000000000}"/>
          </ac:spMkLst>
        </pc:spChg>
        <pc:spChg chg="add del mod">
          <ac:chgData name="Moeckel, Tim" userId="1bf250f8-44e2-44bd-a266-668f7910c47b" providerId="ADAL" clId="{A28A3903-E58E-4C3D-9301-E52AD51E0524}" dt="2023-03-30T15:44:40.746" v="2689" actId="22"/>
          <ac:spMkLst>
            <pc:docMk/>
            <pc:sldMk cId="471373757" sldId="272"/>
            <ac:spMk id="8" creationId="{6F615F09-65AE-1416-9E40-97A0BC5CFFB9}"/>
          </ac:spMkLst>
        </pc:spChg>
        <pc:picChg chg="add del mod ord">
          <ac:chgData name="Moeckel, Tim" userId="1bf250f8-44e2-44bd-a266-668f7910c47b" providerId="ADAL" clId="{A28A3903-E58E-4C3D-9301-E52AD51E0524}" dt="2023-03-30T15:43:50.432" v="2688" actId="478"/>
          <ac:picMkLst>
            <pc:docMk/>
            <pc:sldMk cId="471373757" sldId="272"/>
            <ac:picMk id="6" creationId="{1D18BD44-3D40-9596-D2B9-CE0D79A6B921}"/>
          </ac:picMkLst>
        </pc:picChg>
        <pc:picChg chg="add mod ord">
          <ac:chgData name="Moeckel, Tim" userId="1bf250f8-44e2-44bd-a266-668f7910c47b" providerId="ADAL" clId="{A28A3903-E58E-4C3D-9301-E52AD51E0524}" dt="2023-03-30T15:45:01.542" v="2694" actId="14100"/>
          <ac:picMkLst>
            <pc:docMk/>
            <pc:sldMk cId="471373757" sldId="272"/>
            <ac:picMk id="10" creationId="{38912638-022B-418D-24CC-2790317C1108}"/>
          </ac:picMkLst>
        </pc:picChg>
      </pc:sldChg>
      <pc:sldChg chg="addSp delSp modSp mod modNotesTx">
        <pc:chgData name="Moeckel, Tim" userId="1bf250f8-44e2-44bd-a266-668f7910c47b" providerId="ADAL" clId="{A28A3903-E58E-4C3D-9301-E52AD51E0524}" dt="2023-03-30T18:31:01.759" v="10449" actId="20577"/>
        <pc:sldMkLst>
          <pc:docMk/>
          <pc:sldMk cId="256325365" sldId="273"/>
        </pc:sldMkLst>
        <pc:spChg chg="mod">
          <ac:chgData name="Moeckel, Tim" userId="1bf250f8-44e2-44bd-a266-668f7910c47b" providerId="ADAL" clId="{A28A3903-E58E-4C3D-9301-E52AD51E0524}" dt="2023-03-30T15:47:06.121" v="2862" actId="20577"/>
          <ac:spMkLst>
            <pc:docMk/>
            <pc:sldMk cId="256325365" sldId="273"/>
            <ac:spMk id="2" creationId="{00000000-0000-0000-0000-000000000000}"/>
          </ac:spMkLst>
        </pc:spChg>
        <pc:spChg chg="del mod">
          <ac:chgData name="Moeckel, Tim" userId="1bf250f8-44e2-44bd-a266-668f7910c47b" providerId="ADAL" clId="{A28A3903-E58E-4C3D-9301-E52AD51E0524}" dt="2023-03-30T15:58:50.688" v="2864" actId="22"/>
          <ac:spMkLst>
            <pc:docMk/>
            <pc:sldMk cId="256325365" sldId="273"/>
            <ac:spMk id="5" creationId="{00000000-0000-0000-0000-000000000000}"/>
          </ac:spMkLst>
        </pc:spChg>
        <pc:picChg chg="add mod ord">
          <ac:chgData name="Moeckel, Tim" userId="1bf250f8-44e2-44bd-a266-668f7910c47b" providerId="ADAL" clId="{A28A3903-E58E-4C3D-9301-E52AD51E0524}" dt="2023-03-30T15:59:07.393" v="2869" actId="1076"/>
          <ac:picMkLst>
            <pc:docMk/>
            <pc:sldMk cId="256325365" sldId="273"/>
            <ac:picMk id="6" creationId="{6E33FEF0-90E5-DEF0-820A-4F34F6DFEC7A}"/>
          </ac:picMkLst>
        </pc:picChg>
      </pc:sldChg>
      <pc:sldChg chg="modSp mod modNotesTx">
        <pc:chgData name="Moeckel, Tim" userId="1bf250f8-44e2-44bd-a266-668f7910c47b" providerId="ADAL" clId="{A28A3903-E58E-4C3D-9301-E52AD51E0524}" dt="2023-03-30T18:17:25.118" v="9636" actId="20577"/>
        <pc:sldMkLst>
          <pc:docMk/>
          <pc:sldMk cId="2647309448" sldId="274"/>
        </pc:sldMkLst>
        <pc:spChg chg="mod">
          <ac:chgData name="Moeckel, Tim" userId="1bf250f8-44e2-44bd-a266-668f7910c47b" providerId="ADAL" clId="{A28A3903-E58E-4C3D-9301-E52AD51E0524}" dt="2023-03-30T17:05:00.742" v="3511" actId="20577"/>
          <ac:spMkLst>
            <pc:docMk/>
            <pc:sldMk cId="2647309448" sldId="274"/>
            <ac:spMk id="2" creationId="{00000000-0000-0000-0000-000000000000}"/>
          </ac:spMkLst>
        </pc:spChg>
        <pc:spChg chg="mod">
          <ac:chgData name="Moeckel, Tim" userId="1bf250f8-44e2-44bd-a266-668f7910c47b" providerId="ADAL" clId="{A28A3903-E58E-4C3D-9301-E52AD51E0524}" dt="2023-03-30T17:14:41.452" v="4653" actId="20577"/>
          <ac:spMkLst>
            <pc:docMk/>
            <pc:sldMk cId="2647309448" sldId="274"/>
            <ac:spMk id="5" creationId="{00000000-0000-0000-0000-000000000000}"/>
          </ac:spMkLst>
        </pc:spChg>
      </pc:sldChg>
      <pc:sldChg chg="modSp mod modNotesTx">
        <pc:chgData name="Moeckel, Tim" userId="1bf250f8-44e2-44bd-a266-668f7910c47b" providerId="ADAL" clId="{A28A3903-E58E-4C3D-9301-E52AD51E0524}" dt="2023-03-30T18:17:35.375" v="9642" actId="20577"/>
        <pc:sldMkLst>
          <pc:docMk/>
          <pc:sldMk cId="1901996042" sldId="275"/>
        </pc:sldMkLst>
        <pc:spChg chg="mod">
          <ac:chgData name="Moeckel, Tim" userId="1bf250f8-44e2-44bd-a266-668f7910c47b" providerId="ADAL" clId="{A28A3903-E58E-4C3D-9301-E52AD51E0524}" dt="2023-03-30T17:21:57.175" v="5939" actId="6549"/>
          <ac:spMkLst>
            <pc:docMk/>
            <pc:sldMk cId="1901996042" sldId="275"/>
            <ac:spMk id="2" creationId="{00000000-0000-0000-0000-000000000000}"/>
          </ac:spMkLst>
        </pc:spChg>
        <pc:spChg chg="mod">
          <ac:chgData name="Moeckel, Tim" userId="1bf250f8-44e2-44bd-a266-668f7910c47b" providerId="ADAL" clId="{A28A3903-E58E-4C3D-9301-E52AD51E0524}" dt="2023-03-30T17:22:05.582" v="5941" actId="6549"/>
          <ac:spMkLst>
            <pc:docMk/>
            <pc:sldMk cId="1901996042" sldId="275"/>
            <ac:spMk id="5" creationId="{00000000-0000-0000-0000-000000000000}"/>
          </ac:spMkLst>
        </pc:spChg>
      </pc:sldChg>
      <pc:sldChg chg="addSp delSp modSp mod modNotesTx">
        <pc:chgData name="Moeckel, Tim" userId="1bf250f8-44e2-44bd-a266-668f7910c47b" providerId="ADAL" clId="{A28A3903-E58E-4C3D-9301-E52AD51E0524}" dt="2023-03-30T18:18:16.859" v="9656" actId="20577"/>
        <pc:sldMkLst>
          <pc:docMk/>
          <pc:sldMk cId="3703809212" sldId="276"/>
        </pc:sldMkLst>
        <pc:spChg chg="mod">
          <ac:chgData name="Moeckel, Tim" userId="1bf250f8-44e2-44bd-a266-668f7910c47b" providerId="ADAL" clId="{A28A3903-E58E-4C3D-9301-E52AD51E0524}" dt="2023-03-30T17:24:51.659" v="6112" actId="1076"/>
          <ac:spMkLst>
            <pc:docMk/>
            <pc:sldMk cId="3703809212" sldId="276"/>
            <ac:spMk id="2" creationId="{00000000-0000-0000-0000-000000000000}"/>
          </ac:spMkLst>
        </pc:spChg>
        <pc:spChg chg="del mod">
          <ac:chgData name="Moeckel, Tim" userId="1bf250f8-44e2-44bd-a266-668f7910c47b" providerId="ADAL" clId="{A28A3903-E58E-4C3D-9301-E52AD51E0524}" dt="2023-03-30T17:24:41.953" v="6110" actId="22"/>
          <ac:spMkLst>
            <pc:docMk/>
            <pc:sldMk cId="3703809212" sldId="276"/>
            <ac:spMk id="5" creationId="{00000000-0000-0000-0000-000000000000}"/>
          </ac:spMkLst>
        </pc:spChg>
        <pc:picChg chg="add mod ord">
          <ac:chgData name="Moeckel, Tim" userId="1bf250f8-44e2-44bd-a266-668f7910c47b" providerId="ADAL" clId="{A28A3903-E58E-4C3D-9301-E52AD51E0524}" dt="2023-03-30T17:25:03.788" v="6116" actId="1076"/>
          <ac:picMkLst>
            <pc:docMk/>
            <pc:sldMk cId="3703809212" sldId="276"/>
            <ac:picMk id="6" creationId="{D9FB87C0-B283-5821-2EA6-7C5D023CD19F}"/>
          </ac:picMkLst>
        </pc:picChg>
      </pc:sldChg>
      <pc:sldChg chg="addSp delSp modSp mod modNotesTx">
        <pc:chgData name="Moeckel, Tim" userId="1bf250f8-44e2-44bd-a266-668f7910c47b" providerId="ADAL" clId="{A28A3903-E58E-4C3D-9301-E52AD51E0524}" dt="2023-03-30T17:31:05.915" v="6640" actId="20577"/>
        <pc:sldMkLst>
          <pc:docMk/>
          <pc:sldMk cId="644048044" sldId="277"/>
        </pc:sldMkLst>
        <pc:spChg chg="mod">
          <ac:chgData name="Moeckel, Tim" userId="1bf250f8-44e2-44bd-a266-668f7910c47b" providerId="ADAL" clId="{A28A3903-E58E-4C3D-9301-E52AD51E0524}" dt="2023-03-30T17:30:23.688" v="6571" actId="1076"/>
          <ac:spMkLst>
            <pc:docMk/>
            <pc:sldMk cId="644048044" sldId="277"/>
            <ac:spMk id="2" creationId="{00000000-0000-0000-0000-000000000000}"/>
          </ac:spMkLst>
        </pc:spChg>
        <pc:spChg chg="del mod">
          <ac:chgData name="Moeckel, Tim" userId="1bf250f8-44e2-44bd-a266-668f7910c47b" providerId="ADAL" clId="{A28A3903-E58E-4C3D-9301-E52AD51E0524}" dt="2023-03-30T17:30:00.530" v="6566" actId="22"/>
          <ac:spMkLst>
            <pc:docMk/>
            <pc:sldMk cId="644048044" sldId="277"/>
            <ac:spMk id="5" creationId="{00000000-0000-0000-0000-000000000000}"/>
          </ac:spMkLst>
        </pc:spChg>
        <pc:picChg chg="add mod ord">
          <ac:chgData name="Moeckel, Tim" userId="1bf250f8-44e2-44bd-a266-668f7910c47b" providerId="ADAL" clId="{A28A3903-E58E-4C3D-9301-E52AD51E0524}" dt="2023-03-30T17:30:20.256" v="6570" actId="1076"/>
          <ac:picMkLst>
            <pc:docMk/>
            <pc:sldMk cId="644048044" sldId="277"/>
            <ac:picMk id="6" creationId="{90757AB2-10A9-8079-E070-9D2A2C269946}"/>
          </ac:picMkLst>
        </pc:picChg>
      </pc:sldChg>
      <pc:sldChg chg="addSp delSp modSp add mod modNotesTx">
        <pc:chgData name="Moeckel, Tim" userId="1bf250f8-44e2-44bd-a266-668f7910c47b" providerId="ADAL" clId="{A28A3903-E58E-4C3D-9301-E52AD51E0524}" dt="2023-03-30T17:34:09.054" v="6740" actId="1076"/>
        <pc:sldMkLst>
          <pc:docMk/>
          <pc:sldMk cId="1644773990" sldId="278"/>
        </pc:sldMkLst>
        <pc:spChg chg="mod">
          <ac:chgData name="Moeckel, Tim" userId="1bf250f8-44e2-44bd-a266-668f7910c47b" providerId="ADAL" clId="{A28A3903-E58E-4C3D-9301-E52AD51E0524}" dt="2023-03-30T17:33:45.135" v="6735" actId="1076"/>
          <ac:spMkLst>
            <pc:docMk/>
            <pc:sldMk cId="1644773990" sldId="278"/>
            <ac:spMk id="2" creationId="{00000000-0000-0000-0000-000000000000}"/>
          </ac:spMkLst>
        </pc:spChg>
        <pc:spChg chg="add del mod">
          <ac:chgData name="Moeckel, Tim" userId="1bf250f8-44e2-44bd-a266-668f7910c47b" providerId="ADAL" clId="{A28A3903-E58E-4C3D-9301-E52AD51E0524}" dt="2023-03-30T17:33:39.516" v="6733" actId="22"/>
          <ac:spMkLst>
            <pc:docMk/>
            <pc:sldMk cId="1644773990" sldId="278"/>
            <ac:spMk id="5" creationId="{FB6EDC9B-4EF0-9E88-FC7A-34E7C1890D42}"/>
          </ac:spMkLst>
        </pc:spChg>
        <pc:picChg chg="del">
          <ac:chgData name="Moeckel, Tim" userId="1bf250f8-44e2-44bd-a266-668f7910c47b" providerId="ADAL" clId="{A28A3903-E58E-4C3D-9301-E52AD51E0524}" dt="2023-03-30T17:32:50.871" v="6687" actId="478"/>
          <ac:picMkLst>
            <pc:docMk/>
            <pc:sldMk cId="1644773990" sldId="278"/>
            <ac:picMk id="6" creationId="{90757AB2-10A9-8079-E070-9D2A2C269946}"/>
          </ac:picMkLst>
        </pc:picChg>
        <pc:picChg chg="add mod ord">
          <ac:chgData name="Moeckel, Tim" userId="1bf250f8-44e2-44bd-a266-668f7910c47b" providerId="ADAL" clId="{A28A3903-E58E-4C3D-9301-E52AD51E0524}" dt="2023-03-30T17:34:09.054" v="6740" actId="1076"/>
          <ac:picMkLst>
            <pc:docMk/>
            <pc:sldMk cId="1644773990" sldId="278"/>
            <ac:picMk id="8" creationId="{574F9A3A-1C7C-542E-3983-E89042CF85F2}"/>
          </ac:picMkLst>
        </pc:picChg>
      </pc:sldChg>
      <pc:sldChg chg="addSp delSp modSp add mod ord modNotesTx">
        <pc:chgData name="Moeckel, Tim" userId="1bf250f8-44e2-44bd-a266-668f7910c47b" providerId="ADAL" clId="{A28A3903-E58E-4C3D-9301-E52AD51E0524}" dt="2023-03-30T18:28:21.447" v="10153" actId="20577"/>
        <pc:sldMkLst>
          <pc:docMk/>
          <pc:sldMk cId="88993978" sldId="279"/>
        </pc:sldMkLst>
        <pc:spChg chg="mod">
          <ac:chgData name="Moeckel, Tim" userId="1bf250f8-44e2-44bd-a266-668f7910c47b" providerId="ADAL" clId="{A28A3903-E58E-4C3D-9301-E52AD51E0524}" dt="2023-03-30T17:37:23.562" v="6812" actId="20577"/>
          <ac:spMkLst>
            <pc:docMk/>
            <pc:sldMk cId="88993978" sldId="279"/>
            <ac:spMk id="2" creationId="{00000000-0000-0000-0000-000000000000}"/>
          </ac:spMkLst>
        </pc:spChg>
        <pc:spChg chg="del mod">
          <ac:chgData name="Moeckel, Tim" userId="1bf250f8-44e2-44bd-a266-668f7910c47b" providerId="ADAL" clId="{A28A3903-E58E-4C3D-9301-E52AD51E0524}" dt="2023-03-30T17:45:43.682" v="7827" actId="22"/>
          <ac:spMkLst>
            <pc:docMk/>
            <pc:sldMk cId="88993978" sldId="279"/>
            <ac:spMk id="5" creationId="{00000000-0000-0000-0000-000000000000}"/>
          </ac:spMkLst>
        </pc:spChg>
        <pc:picChg chg="add mod ord">
          <ac:chgData name="Moeckel, Tim" userId="1bf250f8-44e2-44bd-a266-668f7910c47b" providerId="ADAL" clId="{A28A3903-E58E-4C3D-9301-E52AD51E0524}" dt="2023-03-30T17:45:54.081" v="7830" actId="1076"/>
          <ac:picMkLst>
            <pc:docMk/>
            <pc:sldMk cId="88993978" sldId="279"/>
            <ac:picMk id="6" creationId="{E9A8E9B4-161A-0A70-1B9F-13A266AAD81D}"/>
          </ac:picMkLst>
        </pc:picChg>
      </pc:sldChg>
      <pc:sldChg chg="addSp delSp modSp add mod ord modNotesTx">
        <pc:chgData name="Moeckel, Tim" userId="1bf250f8-44e2-44bd-a266-668f7910c47b" providerId="ADAL" clId="{A28A3903-E58E-4C3D-9301-E52AD51E0524}" dt="2023-03-30T18:28:44.813" v="10164" actId="20577"/>
        <pc:sldMkLst>
          <pc:docMk/>
          <pc:sldMk cId="846272557" sldId="280"/>
        </pc:sldMkLst>
        <pc:spChg chg="del">
          <ac:chgData name="Moeckel, Tim" userId="1bf250f8-44e2-44bd-a266-668f7910c47b" providerId="ADAL" clId="{A28A3903-E58E-4C3D-9301-E52AD51E0524}" dt="2023-03-30T17:58:24.490" v="8658" actId="22"/>
          <ac:spMkLst>
            <pc:docMk/>
            <pc:sldMk cId="846272557" sldId="280"/>
            <ac:spMk id="5" creationId="{00000000-0000-0000-0000-000000000000}"/>
          </ac:spMkLst>
        </pc:spChg>
        <pc:picChg chg="add mod ord">
          <ac:chgData name="Moeckel, Tim" userId="1bf250f8-44e2-44bd-a266-668f7910c47b" providerId="ADAL" clId="{A28A3903-E58E-4C3D-9301-E52AD51E0524}" dt="2023-03-30T17:58:28.053" v="8659" actId="1076"/>
          <ac:picMkLst>
            <pc:docMk/>
            <pc:sldMk cId="846272557" sldId="280"/>
            <ac:picMk id="6" creationId="{150DACBF-D207-6C3D-2A16-92BBA57CA5D1}"/>
          </ac:picMkLst>
        </pc:picChg>
      </pc:sldChg>
    </pc:docChg>
  </pc:docChgLst>
  <pc:docChgLst>
    <pc:chgData name="Moeckel, Tim" userId="1bf250f8-44e2-44bd-a266-668f7910c47b" providerId="ADAL" clId="{A9C7ACD3-D548-488A-A70C-26F8985DF25C}"/>
    <pc:docChg chg="modSld">
      <pc:chgData name="Moeckel, Tim" userId="1bf250f8-44e2-44bd-a266-668f7910c47b" providerId="ADAL" clId="{A9C7ACD3-D548-488A-A70C-26F8985DF25C}" dt="2023-03-31T20:07:29.745" v="30" actId="20577"/>
      <pc:docMkLst>
        <pc:docMk/>
      </pc:docMkLst>
      <pc:sldChg chg="modNotesTx">
        <pc:chgData name="Moeckel, Tim" userId="1bf250f8-44e2-44bd-a266-668f7910c47b" providerId="ADAL" clId="{A9C7ACD3-D548-488A-A70C-26F8985DF25C}" dt="2023-03-31T20:05:45.382" v="0" actId="6549"/>
        <pc:sldMkLst>
          <pc:docMk/>
          <pc:sldMk cId="919524898" sldId="268"/>
        </pc:sldMkLst>
      </pc:sldChg>
      <pc:sldChg chg="modNotesTx">
        <pc:chgData name="Moeckel, Tim" userId="1bf250f8-44e2-44bd-a266-668f7910c47b" providerId="ADAL" clId="{A9C7ACD3-D548-488A-A70C-26F8985DF25C}" dt="2023-03-31T20:06:00.843" v="2" actId="6549"/>
        <pc:sldMkLst>
          <pc:docMk/>
          <pc:sldMk cId="1677804101" sldId="269"/>
        </pc:sldMkLst>
      </pc:sldChg>
      <pc:sldChg chg="modNotesTx">
        <pc:chgData name="Moeckel, Tim" userId="1bf250f8-44e2-44bd-a266-668f7910c47b" providerId="ADAL" clId="{A9C7ACD3-D548-488A-A70C-26F8985DF25C}" dt="2023-03-31T20:06:07.465" v="3" actId="6549"/>
        <pc:sldMkLst>
          <pc:docMk/>
          <pc:sldMk cId="1783788017" sldId="270"/>
        </pc:sldMkLst>
      </pc:sldChg>
      <pc:sldChg chg="modSp mod modNotesTx">
        <pc:chgData name="Moeckel, Tim" userId="1bf250f8-44e2-44bd-a266-668f7910c47b" providerId="ADAL" clId="{A9C7ACD3-D548-488A-A70C-26F8985DF25C}" dt="2023-03-31T20:07:29.745" v="30" actId="20577"/>
        <pc:sldMkLst>
          <pc:docMk/>
          <pc:sldMk cId="590873718" sldId="271"/>
        </pc:sldMkLst>
        <pc:spChg chg="mod">
          <ac:chgData name="Moeckel, Tim" userId="1bf250f8-44e2-44bd-a266-668f7910c47b" providerId="ADAL" clId="{A9C7ACD3-D548-488A-A70C-26F8985DF25C}" dt="2023-03-31T20:07:29.745" v="30" actId="20577"/>
          <ac:spMkLst>
            <pc:docMk/>
            <pc:sldMk cId="590873718" sldId="271"/>
            <ac:spMk id="3" creationId="{00000000-0000-0000-0000-000000000000}"/>
          </ac:spMkLst>
        </pc:spChg>
      </pc:sldChg>
      <pc:sldChg chg="modNotesTx">
        <pc:chgData name="Moeckel, Tim" userId="1bf250f8-44e2-44bd-a266-668f7910c47b" providerId="ADAL" clId="{A9C7ACD3-D548-488A-A70C-26F8985DF25C}" dt="2023-03-31T20:06:15.660" v="4" actId="6549"/>
        <pc:sldMkLst>
          <pc:docMk/>
          <pc:sldMk cId="471373757" sldId="272"/>
        </pc:sldMkLst>
      </pc:sldChg>
      <pc:sldChg chg="modNotesTx">
        <pc:chgData name="Moeckel, Tim" userId="1bf250f8-44e2-44bd-a266-668f7910c47b" providerId="ADAL" clId="{A9C7ACD3-D548-488A-A70C-26F8985DF25C}" dt="2023-03-31T20:06:21.714" v="5" actId="6549"/>
        <pc:sldMkLst>
          <pc:docMk/>
          <pc:sldMk cId="256325365" sldId="273"/>
        </pc:sldMkLst>
      </pc:sldChg>
      <pc:sldChg chg="modNotesTx">
        <pc:chgData name="Moeckel, Tim" userId="1bf250f8-44e2-44bd-a266-668f7910c47b" providerId="ADAL" clId="{A9C7ACD3-D548-488A-A70C-26F8985DF25C}" dt="2023-03-31T20:06:29.013" v="6" actId="6549"/>
        <pc:sldMkLst>
          <pc:docMk/>
          <pc:sldMk cId="2647309448" sldId="274"/>
        </pc:sldMkLst>
      </pc:sldChg>
      <pc:sldChg chg="modNotesTx">
        <pc:chgData name="Moeckel, Tim" userId="1bf250f8-44e2-44bd-a266-668f7910c47b" providerId="ADAL" clId="{A9C7ACD3-D548-488A-A70C-26F8985DF25C}" dt="2023-03-31T20:06:36.948" v="7" actId="6549"/>
        <pc:sldMkLst>
          <pc:docMk/>
          <pc:sldMk cId="3703809212" sldId="276"/>
        </pc:sldMkLst>
      </pc:sldChg>
      <pc:sldChg chg="modNotesTx">
        <pc:chgData name="Moeckel, Tim" userId="1bf250f8-44e2-44bd-a266-668f7910c47b" providerId="ADAL" clId="{A9C7ACD3-D548-488A-A70C-26F8985DF25C}" dt="2023-03-31T20:06:42.044" v="8" actId="6549"/>
        <pc:sldMkLst>
          <pc:docMk/>
          <pc:sldMk cId="644048044" sldId="277"/>
        </pc:sldMkLst>
      </pc:sldChg>
      <pc:sldChg chg="modNotesTx">
        <pc:chgData name="Moeckel, Tim" userId="1bf250f8-44e2-44bd-a266-668f7910c47b" providerId="ADAL" clId="{A9C7ACD3-D548-488A-A70C-26F8985DF25C}" dt="2023-03-31T20:06:47.942" v="9" actId="6549"/>
        <pc:sldMkLst>
          <pc:docMk/>
          <pc:sldMk cId="1644773990" sldId="278"/>
        </pc:sldMkLst>
      </pc:sldChg>
      <pc:sldChg chg="modNotesTx">
        <pc:chgData name="Moeckel, Tim" userId="1bf250f8-44e2-44bd-a266-668f7910c47b" providerId="ADAL" clId="{A9C7ACD3-D548-488A-A70C-26F8985DF25C}" dt="2023-03-31T20:06:55.344" v="10" actId="6549"/>
        <pc:sldMkLst>
          <pc:docMk/>
          <pc:sldMk cId="88993978" sldId="279"/>
        </pc:sldMkLst>
      </pc:sldChg>
      <pc:sldChg chg="modNotesTx">
        <pc:chgData name="Moeckel, Tim" userId="1bf250f8-44e2-44bd-a266-668f7910c47b" providerId="ADAL" clId="{A9C7ACD3-D548-488A-A70C-26F8985DF25C}" dt="2023-03-31T20:07:00.961" v="11" actId="6549"/>
        <pc:sldMkLst>
          <pc:docMk/>
          <pc:sldMk cId="846272557" sldId="280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B0DE8C-47F1-E541-B4DD-C4EB8DF58A07}" type="datetimeFigureOut">
              <a:rPr lang="en-US" smtClean="0"/>
              <a:t>3/31/2023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8A881-B894-ED44-9108-D331742289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2638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8132" y="0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2310" y="4421823"/>
            <a:ext cx="5618480" cy="4189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132" y="8842029"/>
            <a:ext cx="3043343" cy="4654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DBCDC475-BD9A-4C4C-9E91-34CA21719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049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76582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9691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5956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1071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51943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681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8025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7140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587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010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4138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That ends the first part of the meeting so I’ll turn things over to Mustafa for the Pooled Fund Business Update. Thanks!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130085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BCDC475-BD9A-4C4C-9E91-34CA2171916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72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42498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40421" y="379876"/>
            <a:ext cx="3791764" cy="446938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224" y="388007"/>
            <a:ext cx="4021699" cy="4154016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40422" y="826813"/>
            <a:ext cx="3791763" cy="37207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504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 on Left Content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940421" y="379876"/>
            <a:ext cx="3791764" cy="446938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4224" y="388008"/>
            <a:ext cx="4021699" cy="2028901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940422" y="826813"/>
            <a:ext cx="3791763" cy="372071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432465" y="2516007"/>
            <a:ext cx="4021699" cy="2030208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4726948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on Top, Three Photos on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3113" y="379876"/>
            <a:ext cx="8295209" cy="446938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3114" y="946944"/>
            <a:ext cx="8295209" cy="23673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/>
          </p:nvPr>
        </p:nvSpPr>
        <p:spPr>
          <a:xfrm>
            <a:off x="3368823" y="3417591"/>
            <a:ext cx="2430483" cy="112311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9" name="Picture Placeholder 2"/>
          <p:cNvSpPr>
            <a:spLocks noGrp="1"/>
          </p:cNvSpPr>
          <p:nvPr>
            <p:ph type="pic" idx="15"/>
          </p:nvPr>
        </p:nvSpPr>
        <p:spPr>
          <a:xfrm>
            <a:off x="423367" y="3416275"/>
            <a:ext cx="2430483" cy="112311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6"/>
          </p:nvPr>
        </p:nvSpPr>
        <p:spPr>
          <a:xfrm>
            <a:off x="6296081" y="3416276"/>
            <a:ext cx="2430483" cy="1123117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6689879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2573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1600" baseline="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48200" y="1200151"/>
            <a:ext cx="4038600" cy="3394472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6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151335"/>
            <a:ext cx="4040188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1631156"/>
            <a:ext cx="4040188" cy="2963466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6" y="1151335"/>
            <a:ext cx="4041775" cy="47982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TITLE HERE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6" y="1631156"/>
            <a:ext cx="4041775" cy="2963466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9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36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sz="3600" dirty="0">
                <a:solidFill>
                  <a:srgbClr val="1D7D5B"/>
                </a:solidFill>
                <a:latin typeface="Arial Black"/>
                <a:cs typeface="Arial Black"/>
              </a:rPr>
              <a:t>CLICK TO ADD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81756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on Left Bullets on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1" y="204787"/>
            <a:ext cx="3008313" cy="871538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04788"/>
            <a:ext cx="5111750" cy="4389835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First level of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1" y="1076326"/>
            <a:ext cx="3008313" cy="351829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4030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Un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3600450"/>
            <a:ext cx="5486400" cy="425054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4025503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80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hoto with Caption Abo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12771"/>
            <a:ext cx="5486400" cy="425054"/>
          </a:xfrm>
          <a:prstGeom prst="rect">
            <a:avLst/>
          </a:prstGeom>
        </p:spPr>
        <p:txBody>
          <a:bodyPr anchor="b"/>
          <a:lstStyle>
            <a:lvl1pPr marL="0" marR="0" indent="0" algn="l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lang="en-US" sz="2000" b="1" kern="1200" dirty="0">
                <a:solidFill>
                  <a:srgbClr val="1D7D5B"/>
                </a:solidFill>
                <a:latin typeface="Arial Black"/>
                <a:ea typeface="+mj-ea"/>
                <a:cs typeface="Arial Black"/>
              </a:defRPr>
            </a:lvl1pPr>
          </a:lstStyle>
          <a:p>
            <a:r>
              <a:rPr lang="en-US" dirty="0"/>
              <a:t>TITLE HERE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505624"/>
            <a:ext cx="5486400" cy="30861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lang="en-US" sz="1600" kern="1200" noProof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lvl="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</a:pPr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837825"/>
            <a:ext cx="5486400" cy="60364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Content can go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4869657"/>
            <a:ext cx="2133600" cy="273844"/>
          </a:xfrm>
          <a:prstGeom prst="rect">
            <a:avLst/>
          </a:prstGeom>
        </p:spPr>
        <p:txBody>
          <a:bodyPr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9361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76200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5" r:id="rId10"/>
    <p:sldLayoutId id="2147483672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556381" y="4141152"/>
            <a:ext cx="441473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rIns="0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400" dirty="0">
                <a:cs typeface="Arial" charset="0"/>
              </a:rPr>
              <a:t>March, 2023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381" y="1217274"/>
            <a:ext cx="71470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Arial Black"/>
                <a:cs typeface="Arial Black"/>
              </a:rPr>
              <a:t>TPF 5(501) Roadside Safety Pooled Fund – Phase 3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56381" y="2417603"/>
            <a:ext cx="71470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pc="3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Mid year Meeting</a:t>
            </a:r>
            <a:endParaRPr lang="en-US" sz="2800" b="1" spc="3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195248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7082"/>
            <a:ext cx="8229600" cy="536971"/>
          </a:xfrm>
        </p:spPr>
        <p:txBody>
          <a:bodyPr/>
          <a:lstStyle/>
          <a:p>
            <a:r>
              <a:rPr lang="en-US" sz="2800" dirty="0"/>
              <a:t>TPF 5(501) Calendar of Upcoming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90757AB2-10A9-8079-E070-9D2A2C2699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2300" y="969631"/>
            <a:ext cx="8679400" cy="3775784"/>
          </a:xfrm>
        </p:spPr>
      </p:pic>
    </p:spTree>
    <p:extLst>
      <p:ext uri="{BB962C8B-B14F-4D97-AF65-F5344CB8AC3E}">
        <p14:creationId xmlns:p14="http://schemas.microsoft.com/office/powerpoint/2010/main" val="6440480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3"/>
            <a:ext cx="8229600" cy="536971"/>
          </a:xfrm>
        </p:spPr>
        <p:txBody>
          <a:bodyPr/>
          <a:lstStyle/>
          <a:p>
            <a:r>
              <a:rPr lang="en-US" sz="2800" dirty="0"/>
              <a:t>TPF 5(501) Calendar of Upcoming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574F9A3A-1C7C-542E-3983-E89042CF85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43333" y="549274"/>
            <a:ext cx="6257334" cy="4218035"/>
          </a:xfrm>
        </p:spPr>
      </p:pic>
    </p:spTree>
    <p:extLst>
      <p:ext uri="{BB962C8B-B14F-4D97-AF65-F5344CB8AC3E}">
        <p14:creationId xmlns:p14="http://schemas.microsoft.com/office/powerpoint/2010/main" val="16447739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79821"/>
          </a:xfrm>
        </p:spPr>
        <p:txBody>
          <a:bodyPr/>
          <a:lstStyle/>
          <a:p>
            <a:r>
              <a:rPr lang="en-US" sz="2800" dirty="0"/>
              <a:t>GOODBYE JOHN AND CHIARA!!!!!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E9A8E9B4-161A-0A70-1B9F-13A266AAD8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118587" y="700670"/>
            <a:ext cx="6906826" cy="3742160"/>
          </a:xfrm>
        </p:spPr>
      </p:pic>
    </p:spTree>
    <p:extLst>
      <p:ext uri="{BB962C8B-B14F-4D97-AF65-F5344CB8AC3E}">
        <p14:creationId xmlns:p14="http://schemas.microsoft.com/office/powerpoint/2010/main" val="889939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79821"/>
          </a:xfrm>
        </p:spPr>
        <p:txBody>
          <a:bodyPr/>
          <a:lstStyle/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150DACBF-D207-6C3D-2A16-92BBA57CA5D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24075" y="1681162"/>
            <a:ext cx="4886325" cy="1781175"/>
          </a:xfrm>
        </p:spPr>
      </p:pic>
    </p:spTree>
    <p:extLst>
      <p:ext uri="{BB962C8B-B14F-4D97-AF65-F5344CB8AC3E}">
        <p14:creationId xmlns:p14="http://schemas.microsoft.com/office/powerpoint/2010/main" val="846272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30621"/>
          </a:xfrm>
        </p:spPr>
        <p:txBody>
          <a:bodyPr/>
          <a:lstStyle/>
          <a:p>
            <a:r>
              <a:rPr lang="en-US" sz="2800" dirty="0"/>
              <a:t>Pooled Fund Leadership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74514"/>
            <a:ext cx="8229600" cy="3394472"/>
          </a:xfrm>
        </p:spPr>
        <p:txBody>
          <a:bodyPr/>
          <a:lstStyle/>
          <a:p>
            <a:r>
              <a:rPr lang="en-US" sz="2000" dirty="0"/>
              <a:t>Tim Moeckel, WSDOT</a:t>
            </a:r>
          </a:p>
          <a:p>
            <a:r>
              <a:rPr lang="en-US" sz="2000" dirty="0"/>
              <a:t>Mustafa Mohamedali, WSDOT</a:t>
            </a:r>
          </a:p>
          <a:p>
            <a:r>
              <a:rPr lang="en-US" sz="2000" dirty="0"/>
              <a:t>Roger Bligh, TTI</a:t>
            </a:r>
          </a:p>
          <a:p>
            <a:r>
              <a:rPr lang="en-US" sz="2000" dirty="0"/>
              <a:t>Nauman Sheikh, TTI</a:t>
            </a:r>
          </a:p>
          <a:p>
            <a:r>
              <a:rPr lang="en-US" sz="2000" dirty="0"/>
              <a:t>Lance Bullard, TTI</a:t>
            </a:r>
          </a:p>
          <a:p>
            <a:r>
              <a:rPr lang="en-US" sz="2000" dirty="0"/>
              <a:t>Ariel Sheil, TTI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08737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41721"/>
          </a:xfrm>
        </p:spPr>
        <p:txBody>
          <a:bodyPr/>
          <a:lstStyle/>
          <a:p>
            <a:r>
              <a:rPr lang="en-US" sz="2800" dirty="0"/>
              <a:t>Agenda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4F428ECC-E098-40B9-B39E-3E264D396D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414212" y="1018429"/>
            <a:ext cx="8315575" cy="3305921"/>
          </a:xfrm>
          <a:ln>
            <a:solidFill>
              <a:schemeClr val="tx1"/>
            </a:solidFill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7804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/>
          <a:p>
            <a:r>
              <a:rPr lang="en-US" sz="2800" dirty="0">
                <a:solidFill>
                  <a:srgbClr val="FF0000"/>
                </a:solidFill>
              </a:rPr>
              <a:t>Roll Call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063228"/>
            <a:ext cx="8674100" cy="3616721"/>
          </a:xfrm>
        </p:spPr>
        <p:txBody>
          <a:bodyPr/>
          <a:lstStyle/>
          <a:p>
            <a:r>
              <a:rPr lang="en-US" sz="2000" dirty="0"/>
              <a:t>Name</a:t>
            </a:r>
          </a:p>
          <a:p>
            <a:r>
              <a:rPr lang="en-US" sz="2000" dirty="0"/>
              <a:t>Organization</a:t>
            </a:r>
          </a:p>
          <a:p>
            <a:r>
              <a:rPr lang="en-US" sz="2000" dirty="0"/>
              <a:t>Position</a:t>
            </a:r>
          </a:p>
          <a:p>
            <a:r>
              <a:rPr lang="en-US" sz="2000" dirty="0"/>
              <a:t>How long have you been involved with the Roadside Safety Pooled Fund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37880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479820"/>
          </a:xfrm>
        </p:spPr>
        <p:txBody>
          <a:bodyPr/>
          <a:lstStyle/>
          <a:p>
            <a:r>
              <a:rPr lang="en-US" sz="2800" dirty="0"/>
              <a:t>TPF 5(343) 2022 Research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8912638-022B-418D-24CC-2790317C11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479819"/>
            <a:ext cx="9153574" cy="4314123"/>
          </a:xfrm>
        </p:spPr>
      </p:pic>
    </p:spTree>
    <p:extLst>
      <p:ext uri="{BB962C8B-B14F-4D97-AF65-F5344CB8AC3E}">
        <p14:creationId xmlns:p14="http://schemas.microsoft.com/office/powerpoint/2010/main" val="471373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517921"/>
          </a:xfrm>
        </p:spPr>
        <p:txBody>
          <a:bodyPr/>
          <a:lstStyle/>
          <a:p>
            <a:r>
              <a:rPr lang="en-US" sz="2800" dirty="0"/>
              <a:t>TPF 5(501) 2023 Research Program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E33FEF0-90E5-DEF0-820A-4F34F6DFEC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892575"/>
            <a:ext cx="9162041" cy="3670548"/>
          </a:xfrm>
        </p:spPr>
      </p:pic>
    </p:spTree>
    <p:extLst>
      <p:ext uri="{BB962C8B-B14F-4D97-AF65-F5344CB8AC3E}">
        <p14:creationId xmlns:p14="http://schemas.microsoft.com/office/powerpoint/2010/main" val="2563253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650" y="205979"/>
            <a:ext cx="8928100" cy="857250"/>
          </a:xfrm>
        </p:spPr>
        <p:txBody>
          <a:bodyPr/>
          <a:lstStyle/>
          <a:p>
            <a:r>
              <a:rPr lang="en-US" sz="2800" dirty="0"/>
              <a:t>TPF 5(501) State Commitment and Obligations Status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306069"/>
            <a:ext cx="8229600" cy="3461240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28 Total Pooled Fund Member States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State Commitments for this year’s 2023 program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26 states posted commitments on the Pooled Fund Website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2 states with verbal commitments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u="sng" dirty="0"/>
              <a:t>State Obligations &amp; Transfer of Funds for this year’s 2023 program</a:t>
            </a:r>
          </a:p>
          <a:p>
            <a:r>
              <a:rPr lang="en-US" sz="2000" dirty="0"/>
              <a:t>13 States have completed the obligation &amp; transfer of funds</a:t>
            </a:r>
          </a:p>
          <a:p>
            <a:r>
              <a:rPr lang="en-US" sz="2000" dirty="0"/>
              <a:t>15 States have not completed the obligation &amp; transfer of funds</a:t>
            </a:r>
          </a:p>
        </p:txBody>
      </p:sp>
    </p:spTree>
    <p:extLst>
      <p:ext uri="{BB962C8B-B14F-4D97-AF65-F5344CB8AC3E}">
        <p14:creationId xmlns:p14="http://schemas.microsoft.com/office/powerpoint/2010/main" val="26473094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479821"/>
          </a:xfrm>
        </p:spPr>
        <p:txBody>
          <a:bodyPr/>
          <a:lstStyle/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90365" y="1247803"/>
            <a:ext cx="8229600" cy="2897386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1996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53210"/>
          </a:xfrm>
        </p:spPr>
        <p:txBody>
          <a:bodyPr/>
          <a:lstStyle/>
          <a:p>
            <a:r>
              <a:rPr lang="en-US" sz="2800" dirty="0"/>
              <a:t>TPF 5(501) Calendar of Upcoming Events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7A1B390-8C00-49C7-BEED-470B249615B6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9FB87C0-B283-5821-2EA6-7C5D023CD1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373401" y="553210"/>
            <a:ext cx="6397197" cy="4231854"/>
          </a:xfrm>
        </p:spPr>
      </p:pic>
    </p:spTree>
    <p:extLst>
      <p:ext uri="{BB962C8B-B14F-4D97-AF65-F5344CB8AC3E}">
        <p14:creationId xmlns:p14="http://schemas.microsoft.com/office/powerpoint/2010/main" val="3703809212"/>
      </p:ext>
    </p:extLst>
  </p:cSld>
  <p:clrMapOvr>
    <a:masterClrMapping/>
  </p:clrMapOvr>
</p:sld>
</file>

<file path=ppt/theme/theme1.xml><?xml version="1.0" encoding="utf-8"?>
<a:theme xmlns:a="http://schemas.openxmlformats.org/drawingml/2006/main" name="WSDOT_PPT_TEMPLATE_W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WSDOT CONTEN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Charter</Template>
  <TotalTime>420</TotalTime>
  <Words>215</Words>
  <Application>Microsoft Office PowerPoint</Application>
  <PresentationFormat>On-screen Show (16:9)</PresentationFormat>
  <Paragraphs>58</Paragraphs>
  <Slides>13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Arial Black</vt:lpstr>
      <vt:lpstr>Calibri</vt:lpstr>
      <vt:lpstr>WSDOT_PPT_TEMPLATE_WIDE</vt:lpstr>
      <vt:lpstr>WSDOT CONTENT SLIDES</vt:lpstr>
      <vt:lpstr>PowerPoint Presentation</vt:lpstr>
      <vt:lpstr>Pooled Fund Leadership</vt:lpstr>
      <vt:lpstr>Agenda</vt:lpstr>
      <vt:lpstr>Roll Call</vt:lpstr>
      <vt:lpstr>TPF 5(343) 2022 Research Program</vt:lpstr>
      <vt:lpstr>TPF 5(501) 2023 Research Program</vt:lpstr>
      <vt:lpstr>TPF 5(501) State Commitment and Obligations Status</vt:lpstr>
      <vt:lpstr>PowerPoint Presentation</vt:lpstr>
      <vt:lpstr>TPF 5(501) Calendar of Upcoming Events</vt:lpstr>
      <vt:lpstr>TPF 5(501) Calendar of Upcoming Events</vt:lpstr>
      <vt:lpstr>TPF 5(501) Calendar of Upcoming Events</vt:lpstr>
      <vt:lpstr>GOODBYE JOHN AND CHIARA!!!!!</vt:lpstr>
      <vt:lpstr>PowerPoint Presentation</vt:lpstr>
    </vt:vector>
  </TitlesOfParts>
  <Company>WSDOT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Donahue</dc:creator>
  <cp:lastModifiedBy>Moeckel, Tim</cp:lastModifiedBy>
  <cp:revision>12</cp:revision>
  <cp:lastPrinted>2015-12-15T18:11:53Z</cp:lastPrinted>
  <dcterms:created xsi:type="dcterms:W3CDTF">2020-10-19T00:30:22Z</dcterms:created>
  <dcterms:modified xsi:type="dcterms:W3CDTF">2023-03-31T20:07:32Z</dcterms:modified>
</cp:coreProperties>
</file>