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7"/>
  </p:notesMasterIdLst>
  <p:sldIdLst>
    <p:sldId id="311" r:id="rId5"/>
    <p:sldId id="313" r:id="rId6"/>
    <p:sldId id="314" r:id="rId7"/>
    <p:sldId id="325" r:id="rId8"/>
    <p:sldId id="315" r:id="rId9"/>
    <p:sldId id="326" r:id="rId10"/>
    <p:sldId id="327" r:id="rId11"/>
    <p:sldId id="328" r:id="rId12"/>
    <p:sldId id="316" r:id="rId13"/>
    <p:sldId id="329" r:id="rId14"/>
    <p:sldId id="335" r:id="rId15"/>
    <p:sldId id="330" r:id="rId16"/>
    <p:sldId id="331" r:id="rId17"/>
    <p:sldId id="332" r:id="rId18"/>
    <p:sldId id="317" r:id="rId19"/>
    <p:sldId id="333" r:id="rId20"/>
    <p:sldId id="334" r:id="rId21"/>
    <p:sldId id="336" r:id="rId22"/>
    <p:sldId id="340" r:id="rId23"/>
    <p:sldId id="337" r:id="rId24"/>
    <p:sldId id="338" r:id="rId25"/>
    <p:sldId id="339" r:id="rId26"/>
    <p:sldId id="350" r:id="rId27"/>
    <p:sldId id="342" r:id="rId28"/>
    <p:sldId id="343" r:id="rId29"/>
    <p:sldId id="344" r:id="rId30"/>
    <p:sldId id="351" r:id="rId31"/>
    <p:sldId id="346" r:id="rId32"/>
    <p:sldId id="347" r:id="rId33"/>
    <p:sldId id="348" r:id="rId34"/>
    <p:sldId id="352" r:id="rId35"/>
    <p:sldId id="32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500000"/>
    <a:srgbClr val="0808C2"/>
    <a:srgbClr val="4C0000"/>
    <a:srgbClr val="2E0000"/>
    <a:srgbClr val="4B77B6"/>
    <a:srgbClr val="8FAA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8CBB19-8BB9-4623-95C8-D39F75F3DEF1}" v="89" dt="2023-10-17T03:09:06.9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086" autoAdjust="0"/>
  </p:normalViewPr>
  <p:slideViewPr>
    <p:cSldViewPr>
      <p:cViewPr varScale="1">
        <p:scale>
          <a:sx n="78" d="100"/>
          <a:sy n="78" d="100"/>
        </p:scale>
        <p:origin x="85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ikh, Nauman" userId="db65e69b-25ed-4131-bb97-6efc3dac82ca" providerId="ADAL" clId="{368CBB19-8BB9-4623-95C8-D39F75F3DEF1}"/>
    <pc:docChg chg="undo custSel addSld delSld modSld sldOrd">
      <pc:chgData name="Sheikh, Nauman" userId="db65e69b-25ed-4131-bb97-6efc3dac82ca" providerId="ADAL" clId="{368CBB19-8BB9-4623-95C8-D39F75F3DEF1}" dt="2023-10-17T03:26:25.420" v="4939" actId="6549"/>
      <pc:docMkLst>
        <pc:docMk/>
      </pc:docMkLst>
      <pc:sldChg chg="modSp mod">
        <pc:chgData name="Sheikh, Nauman" userId="db65e69b-25ed-4131-bb97-6efc3dac82ca" providerId="ADAL" clId="{368CBB19-8BB9-4623-95C8-D39F75F3DEF1}" dt="2023-10-16T22:43:37.498" v="158" actId="27636"/>
        <pc:sldMkLst>
          <pc:docMk/>
          <pc:sldMk cId="380886706" sldId="311"/>
        </pc:sldMkLst>
        <pc:spChg chg="mod">
          <ac:chgData name="Sheikh, Nauman" userId="db65e69b-25ed-4131-bb97-6efc3dac82ca" providerId="ADAL" clId="{368CBB19-8BB9-4623-95C8-D39F75F3DEF1}" dt="2023-10-16T22:41:46.485" v="59" actId="27636"/>
          <ac:spMkLst>
            <pc:docMk/>
            <pc:sldMk cId="380886706" sldId="311"/>
            <ac:spMk id="2" creationId="{00000000-0000-0000-0000-000000000000}"/>
          </ac:spMkLst>
        </pc:spChg>
        <pc:spChg chg="mod">
          <ac:chgData name="Sheikh, Nauman" userId="db65e69b-25ed-4131-bb97-6efc3dac82ca" providerId="ADAL" clId="{368CBB19-8BB9-4623-95C8-D39F75F3DEF1}" dt="2023-10-16T22:43:37.498" v="158" actId="27636"/>
          <ac:spMkLst>
            <pc:docMk/>
            <pc:sldMk cId="380886706" sldId="311"/>
            <ac:spMk id="3" creationId="{00000000-0000-0000-0000-000000000000}"/>
          </ac:spMkLst>
        </pc:spChg>
      </pc:sldChg>
      <pc:sldChg chg="del">
        <pc:chgData name="Sheikh, Nauman" userId="db65e69b-25ed-4131-bb97-6efc3dac82ca" providerId="ADAL" clId="{368CBB19-8BB9-4623-95C8-D39F75F3DEF1}" dt="2023-10-16T22:44:48.029" v="159" actId="47"/>
        <pc:sldMkLst>
          <pc:docMk/>
          <pc:sldMk cId="1326217780" sldId="312"/>
        </pc:sldMkLst>
      </pc:sldChg>
      <pc:sldChg chg="addSp modSp mod">
        <pc:chgData name="Sheikh, Nauman" userId="db65e69b-25ed-4131-bb97-6efc3dac82ca" providerId="ADAL" clId="{368CBB19-8BB9-4623-95C8-D39F75F3DEF1}" dt="2023-10-16T22:59:26.780" v="1088" actId="20577"/>
        <pc:sldMkLst>
          <pc:docMk/>
          <pc:sldMk cId="1103946249" sldId="313"/>
        </pc:sldMkLst>
        <pc:spChg chg="mod">
          <ac:chgData name="Sheikh, Nauman" userId="db65e69b-25ed-4131-bb97-6efc3dac82ca" providerId="ADAL" clId="{368CBB19-8BB9-4623-95C8-D39F75F3DEF1}" dt="2023-10-16T22:44:54.208" v="169" actId="20577"/>
          <ac:spMkLst>
            <pc:docMk/>
            <pc:sldMk cId="1103946249" sldId="313"/>
            <ac:spMk id="2" creationId="{D5E01425-F9E2-1641-E4F5-DC2D311A1EA0}"/>
          </ac:spMkLst>
        </pc:spChg>
        <pc:spChg chg="mod">
          <ac:chgData name="Sheikh, Nauman" userId="db65e69b-25ed-4131-bb97-6efc3dac82ca" providerId="ADAL" clId="{368CBB19-8BB9-4623-95C8-D39F75F3DEF1}" dt="2023-10-16T22:59:26.780" v="1088" actId="20577"/>
          <ac:spMkLst>
            <pc:docMk/>
            <pc:sldMk cId="1103946249" sldId="313"/>
            <ac:spMk id="3" creationId="{CA59E870-FB63-A5A5-5543-AA5CB99CCC6F}"/>
          </ac:spMkLst>
        </pc:spChg>
        <pc:picChg chg="add mod">
          <ac:chgData name="Sheikh, Nauman" userId="db65e69b-25ed-4131-bb97-6efc3dac82ca" providerId="ADAL" clId="{368CBB19-8BB9-4623-95C8-D39F75F3DEF1}" dt="2023-10-16T22:59:00.210" v="1084" actId="1076"/>
          <ac:picMkLst>
            <pc:docMk/>
            <pc:sldMk cId="1103946249" sldId="313"/>
            <ac:picMk id="4" creationId="{A18D21BC-8AEB-6637-3DAC-EC843FCF0380}"/>
          </ac:picMkLst>
        </pc:picChg>
      </pc:sldChg>
      <pc:sldChg chg="modSp new mod">
        <pc:chgData name="Sheikh, Nauman" userId="db65e69b-25ed-4131-bb97-6efc3dac82ca" providerId="ADAL" clId="{368CBB19-8BB9-4623-95C8-D39F75F3DEF1}" dt="2023-10-16T23:06:51.704" v="1768" actId="20577"/>
        <pc:sldMkLst>
          <pc:docMk/>
          <pc:sldMk cId="2497801870" sldId="314"/>
        </pc:sldMkLst>
        <pc:spChg chg="mod">
          <ac:chgData name="Sheikh, Nauman" userId="db65e69b-25ed-4131-bb97-6efc3dac82ca" providerId="ADAL" clId="{368CBB19-8BB9-4623-95C8-D39F75F3DEF1}" dt="2023-10-16T23:06:41.717" v="1765" actId="20577"/>
          <ac:spMkLst>
            <pc:docMk/>
            <pc:sldMk cId="2497801870" sldId="314"/>
            <ac:spMk id="2" creationId="{C1A92DF8-839C-C550-AB7D-68A6E70AB25E}"/>
          </ac:spMkLst>
        </pc:spChg>
        <pc:spChg chg="mod">
          <ac:chgData name="Sheikh, Nauman" userId="db65e69b-25ed-4131-bb97-6efc3dac82ca" providerId="ADAL" clId="{368CBB19-8BB9-4623-95C8-D39F75F3DEF1}" dt="2023-10-16T23:06:51.704" v="1768" actId="20577"/>
          <ac:spMkLst>
            <pc:docMk/>
            <pc:sldMk cId="2497801870" sldId="314"/>
            <ac:spMk id="3" creationId="{8CDF0B3D-714E-A7DD-524A-CB5E9F488835}"/>
          </ac:spMkLst>
        </pc:spChg>
      </pc:sldChg>
      <pc:sldChg chg="addSp delSp modSp new mod modClrScheme chgLayout">
        <pc:chgData name="Sheikh, Nauman" userId="db65e69b-25ed-4131-bb97-6efc3dac82ca" providerId="ADAL" clId="{368CBB19-8BB9-4623-95C8-D39F75F3DEF1}" dt="2023-10-16T23:36:04.324" v="2271" actId="403"/>
        <pc:sldMkLst>
          <pc:docMk/>
          <pc:sldMk cId="924971628" sldId="315"/>
        </pc:sldMkLst>
        <pc:spChg chg="mod ord">
          <ac:chgData name="Sheikh, Nauman" userId="db65e69b-25ed-4131-bb97-6efc3dac82ca" providerId="ADAL" clId="{368CBB19-8BB9-4623-95C8-D39F75F3DEF1}" dt="2023-10-16T23:33:37.074" v="2071" actId="700"/>
          <ac:spMkLst>
            <pc:docMk/>
            <pc:sldMk cId="924971628" sldId="315"/>
            <ac:spMk id="2" creationId="{B0C79DA5-7D17-D3A3-480C-240F1B78F09E}"/>
          </ac:spMkLst>
        </pc:spChg>
        <pc:spChg chg="add del">
          <ac:chgData name="Sheikh, Nauman" userId="db65e69b-25ed-4131-bb97-6efc3dac82ca" providerId="ADAL" clId="{368CBB19-8BB9-4623-95C8-D39F75F3DEF1}" dt="2023-10-16T23:32:55.822" v="2065" actId="700"/>
          <ac:spMkLst>
            <pc:docMk/>
            <pc:sldMk cId="924971628" sldId="315"/>
            <ac:spMk id="3" creationId="{56C3C9E5-02BB-D093-569A-EF36FEF2CE67}"/>
          </ac:spMkLst>
        </pc:spChg>
        <pc:spChg chg="add mod ord">
          <ac:chgData name="Sheikh, Nauman" userId="db65e69b-25ed-4131-bb97-6efc3dac82ca" providerId="ADAL" clId="{368CBB19-8BB9-4623-95C8-D39F75F3DEF1}" dt="2023-10-16T23:36:04.324" v="2271" actId="403"/>
          <ac:spMkLst>
            <pc:docMk/>
            <pc:sldMk cId="924971628" sldId="315"/>
            <ac:spMk id="6" creationId="{95478E40-DE7F-A17C-A4B4-94BEC99D28F9}"/>
          </ac:spMkLst>
        </pc:spChg>
        <pc:picChg chg="add mod">
          <ac:chgData name="Sheikh, Nauman" userId="db65e69b-25ed-4131-bb97-6efc3dac82ca" providerId="ADAL" clId="{368CBB19-8BB9-4623-95C8-D39F75F3DEF1}" dt="2023-10-16T23:33:46.109" v="2073" actId="1076"/>
          <ac:picMkLst>
            <pc:docMk/>
            <pc:sldMk cId="924971628" sldId="315"/>
            <ac:picMk id="5" creationId="{F3F17D37-2299-BEE1-1100-D8BB8042F533}"/>
          </ac:picMkLst>
        </pc:picChg>
      </pc:sldChg>
      <pc:sldChg chg="addSp delSp modSp add mod modClrScheme chgLayout">
        <pc:chgData name="Sheikh, Nauman" userId="db65e69b-25ed-4131-bb97-6efc3dac82ca" providerId="ADAL" clId="{368CBB19-8BB9-4623-95C8-D39F75F3DEF1}" dt="2023-10-17T00:34:46.989" v="2642" actId="1076"/>
        <pc:sldMkLst>
          <pc:docMk/>
          <pc:sldMk cId="3160183561" sldId="316"/>
        </pc:sldMkLst>
        <pc:spChg chg="mod ord">
          <ac:chgData name="Sheikh, Nauman" userId="db65e69b-25ed-4131-bb97-6efc3dac82ca" providerId="ADAL" clId="{368CBB19-8BB9-4623-95C8-D39F75F3DEF1}" dt="2023-10-17T00:29:51.375" v="2485" actId="700"/>
          <ac:spMkLst>
            <pc:docMk/>
            <pc:sldMk cId="3160183561" sldId="316"/>
            <ac:spMk id="2" creationId="{B0C79DA5-7D17-D3A3-480C-240F1B78F09E}"/>
          </ac:spMkLst>
        </pc:spChg>
        <pc:spChg chg="del">
          <ac:chgData name="Sheikh, Nauman" userId="db65e69b-25ed-4131-bb97-6efc3dac82ca" providerId="ADAL" clId="{368CBB19-8BB9-4623-95C8-D39F75F3DEF1}" dt="2023-10-17T00:28:06.993" v="2464" actId="700"/>
          <ac:spMkLst>
            <pc:docMk/>
            <pc:sldMk cId="3160183561" sldId="316"/>
            <ac:spMk id="3" creationId="{56C3C9E5-02BB-D093-569A-EF36FEF2CE67}"/>
          </ac:spMkLst>
        </pc:spChg>
        <pc:spChg chg="add mod ord">
          <ac:chgData name="Sheikh, Nauman" userId="db65e69b-25ed-4131-bb97-6efc3dac82ca" providerId="ADAL" clId="{368CBB19-8BB9-4623-95C8-D39F75F3DEF1}" dt="2023-10-17T00:30:29.696" v="2566" actId="122"/>
          <ac:spMkLst>
            <pc:docMk/>
            <pc:sldMk cId="3160183561" sldId="316"/>
            <ac:spMk id="7" creationId="{4B4EB896-4AEC-00A6-55C9-44AC5FD53168}"/>
          </ac:spMkLst>
        </pc:spChg>
        <pc:picChg chg="add mod">
          <ac:chgData name="Sheikh, Nauman" userId="db65e69b-25ed-4131-bb97-6efc3dac82ca" providerId="ADAL" clId="{368CBB19-8BB9-4623-95C8-D39F75F3DEF1}" dt="2023-10-17T00:30:52.360" v="2571" actId="1076"/>
          <ac:picMkLst>
            <pc:docMk/>
            <pc:sldMk cId="3160183561" sldId="316"/>
            <ac:picMk id="4" creationId="{9F3C08A4-1DD1-5A61-81C8-E04742F00D1A}"/>
          </ac:picMkLst>
        </pc:picChg>
        <pc:picChg chg="add mod">
          <ac:chgData name="Sheikh, Nauman" userId="db65e69b-25ed-4131-bb97-6efc3dac82ca" providerId="ADAL" clId="{368CBB19-8BB9-4623-95C8-D39F75F3DEF1}" dt="2023-10-17T00:34:46.989" v="2642" actId="1076"/>
          <ac:picMkLst>
            <pc:docMk/>
            <pc:sldMk cId="3160183561" sldId="316"/>
            <ac:picMk id="5" creationId="{B3D886D9-3A4D-E15F-1173-99CCD56F6C62}"/>
          </ac:picMkLst>
        </pc:picChg>
        <pc:picChg chg="add del mod">
          <ac:chgData name="Sheikh, Nauman" userId="db65e69b-25ed-4131-bb97-6efc3dac82ca" providerId="ADAL" clId="{368CBB19-8BB9-4623-95C8-D39F75F3DEF1}" dt="2023-10-17T00:34:35.535" v="2640" actId="478"/>
          <ac:picMkLst>
            <pc:docMk/>
            <pc:sldMk cId="3160183561" sldId="316"/>
            <ac:picMk id="6" creationId="{345B01CA-3589-A8E3-BA9C-D2BD80E19ED4}"/>
          </ac:picMkLst>
        </pc:picChg>
      </pc:sldChg>
      <pc:sldChg chg="addSp delSp modSp add mod">
        <pc:chgData name="Sheikh, Nauman" userId="db65e69b-25ed-4131-bb97-6efc3dac82ca" providerId="ADAL" clId="{368CBB19-8BB9-4623-95C8-D39F75F3DEF1}" dt="2023-10-17T01:11:42.220" v="3663" actId="20577"/>
        <pc:sldMkLst>
          <pc:docMk/>
          <pc:sldMk cId="233699872" sldId="317"/>
        </pc:sldMkLst>
        <pc:spChg chg="mod">
          <ac:chgData name="Sheikh, Nauman" userId="db65e69b-25ed-4131-bb97-6efc3dac82ca" providerId="ADAL" clId="{368CBB19-8BB9-4623-95C8-D39F75F3DEF1}" dt="2023-10-17T00:54:48.823" v="3340" actId="6549"/>
          <ac:spMkLst>
            <pc:docMk/>
            <pc:sldMk cId="233699872" sldId="317"/>
            <ac:spMk id="2" creationId="{B0C79DA5-7D17-D3A3-480C-240F1B78F09E}"/>
          </ac:spMkLst>
        </pc:spChg>
        <pc:spChg chg="add del mod">
          <ac:chgData name="Sheikh, Nauman" userId="db65e69b-25ed-4131-bb97-6efc3dac82ca" providerId="ADAL" clId="{368CBB19-8BB9-4623-95C8-D39F75F3DEF1}" dt="2023-10-17T01:11:42.220" v="3663" actId="20577"/>
          <ac:spMkLst>
            <pc:docMk/>
            <pc:sldMk cId="233699872" sldId="317"/>
            <ac:spMk id="3" creationId="{56C3C9E5-02BB-D093-569A-EF36FEF2CE67}"/>
          </ac:spMkLst>
        </pc:spChg>
        <pc:picChg chg="add del mod">
          <ac:chgData name="Sheikh, Nauman" userId="db65e69b-25ed-4131-bb97-6efc3dac82ca" providerId="ADAL" clId="{368CBB19-8BB9-4623-95C8-D39F75F3DEF1}" dt="2023-10-17T00:56:10.315" v="3344"/>
          <ac:picMkLst>
            <pc:docMk/>
            <pc:sldMk cId="233699872" sldId="317"/>
            <ac:picMk id="4" creationId="{FB8CC1F2-1F72-7870-4386-244C570E66FC}"/>
          </ac:picMkLst>
        </pc:picChg>
        <pc:picChg chg="add mod modCrop">
          <ac:chgData name="Sheikh, Nauman" userId="db65e69b-25ed-4131-bb97-6efc3dac82ca" providerId="ADAL" clId="{368CBB19-8BB9-4623-95C8-D39F75F3DEF1}" dt="2023-10-17T01:00:22.170" v="3552" actId="1076"/>
          <ac:picMkLst>
            <pc:docMk/>
            <pc:sldMk cId="233699872" sldId="317"/>
            <ac:picMk id="5" creationId="{93DE090F-D7FB-FB3D-9071-8D0DBFFD6847}"/>
          </ac:picMkLst>
        </pc:picChg>
      </pc:sldChg>
      <pc:sldChg chg="modSp new del mod">
        <pc:chgData name="Sheikh, Nauman" userId="db65e69b-25ed-4131-bb97-6efc3dac82ca" providerId="ADAL" clId="{368CBB19-8BB9-4623-95C8-D39F75F3DEF1}" dt="2023-10-17T01:05:51.756" v="3577" actId="47"/>
        <pc:sldMkLst>
          <pc:docMk/>
          <pc:sldMk cId="1393568134" sldId="318"/>
        </pc:sldMkLst>
        <pc:spChg chg="mod">
          <ac:chgData name="Sheikh, Nauman" userId="db65e69b-25ed-4131-bb97-6efc3dac82ca" providerId="ADAL" clId="{368CBB19-8BB9-4623-95C8-D39F75F3DEF1}" dt="2023-10-16T22:48:08.658" v="321" actId="20577"/>
          <ac:spMkLst>
            <pc:docMk/>
            <pc:sldMk cId="1393568134" sldId="318"/>
            <ac:spMk id="2" creationId="{2833F676-BB8A-BCF7-B989-742252189C99}"/>
          </ac:spMkLst>
        </pc:spChg>
        <pc:spChg chg="mod">
          <ac:chgData name="Sheikh, Nauman" userId="db65e69b-25ed-4131-bb97-6efc3dac82ca" providerId="ADAL" clId="{368CBB19-8BB9-4623-95C8-D39F75F3DEF1}" dt="2023-10-16T22:50:09.552" v="483" actId="20577"/>
          <ac:spMkLst>
            <pc:docMk/>
            <pc:sldMk cId="1393568134" sldId="318"/>
            <ac:spMk id="3" creationId="{E7D635D6-7B2F-2BB3-CE56-36C1CB31886D}"/>
          </ac:spMkLst>
        </pc:spChg>
      </pc:sldChg>
      <pc:sldChg chg="modSp add del mod">
        <pc:chgData name="Sheikh, Nauman" userId="db65e69b-25ed-4131-bb97-6efc3dac82ca" providerId="ADAL" clId="{368CBB19-8BB9-4623-95C8-D39F75F3DEF1}" dt="2023-10-17T02:59:56.605" v="4140" actId="47"/>
        <pc:sldMkLst>
          <pc:docMk/>
          <pc:sldMk cId="1071459951" sldId="319"/>
        </pc:sldMkLst>
        <pc:spChg chg="mod">
          <ac:chgData name="Sheikh, Nauman" userId="db65e69b-25ed-4131-bb97-6efc3dac82ca" providerId="ADAL" clId="{368CBB19-8BB9-4623-95C8-D39F75F3DEF1}" dt="2023-10-16T22:48:17.139" v="328" actId="20577"/>
          <ac:spMkLst>
            <pc:docMk/>
            <pc:sldMk cId="1071459951" sldId="319"/>
            <ac:spMk id="2" creationId="{2833F676-BB8A-BCF7-B989-742252189C99}"/>
          </ac:spMkLst>
        </pc:spChg>
      </pc:sldChg>
      <pc:sldChg chg="modSp add del mod">
        <pc:chgData name="Sheikh, Nauman" userId="db65e69b-25ed-4131-bb97-6efc3dac82ca" providerId="ADAL" clId="{368CBB19-8BB9-4623-95C8-D39F75F3DEF1}" dt="2023-10-17T02:59:56.605" v="4140" actId="47"/>
        <pc:sldMkLst>
          <pc:docMk/>
          <pc:sldMk cId="659888340" sldId="320"/>
        </pc:sldMkLst>
        <pc:spChg chg="mod">
          <ac:chgData name="Sheikh, Nauman" userId="db65e69b-25ed-4131-bb97-6efc3dac82ca" providerId="ADAL" clId="{368CBB19-8BB9-4623-95C8-D39F75F3DEF1}" dt="2023-10-16T22:48:32.215" v="355" actId="20577"/>
          <ac:spMkLst>
            <pc:docMk/>
            <pc:sldMk cId="659888340" sldId="320"/>
            <ac:spMk id="2" creationId="{2833F676-BB8A-BCF7-B989-742252189C99}"/>
          </ac:spMkLst>
        </pc:spChg>
      </pc:sldChg>
      <pc:sldChg chg="modSp add del mod">
        <pc:chgData name="Sheikh, Nauman" userId="db65e69b-25ed-4131-bb97-6efc3dac82ca" providerId="ADAL" clId="{368CBB19-8BB9-4623-95C8-D39F75F3DEF1}" dt="2023-10-17T02:59:56.605" v="4140" actId="47"/>
        <pc:sldMkLst>
          <pc:docMk/>
          <pc:sldMk cId="1782546390" sldId="321"/>
        </pc:sldMkLst>
        <pc:spChg chg="mod">
          <ac:chgData name="Sheikh, Nauman" userId="db65e69b-25ed-4131-bb97-6efc3dac82ca" providerId="ADAL" clId="{368CBB19-8BB9-4623-95C8-D39F75F3DEF1}" dt="2023-10-16T22:48:51.186" v="390" actId="20577"/>
          <ac:spMkLst>
            <pc:docMk/>
            <pc:sldMk cId="1782546390" sldId="321"/>
            <ac:spMk id="2" creationId="{2833F676-BB8A-BCF7-B989-742252189C99}"/>
          </ac:spMkLst>
        </pc:spChg>
      </pc:sldChg>
      <pc:sldChg chg="addSp modSp add mod">
        <pc:chgData name="Sheikh, Nauman" userId="db65e69b-25ed-4131-bb97-6efc3dac82ca" providerId="ADAL" clId="{368CBB19-8BB9-4623-95C8-D39F75F3DEF1}" dt="2023-10-17T03:26:25.420" v="4939" actId="6549"/>
        <pc:sldMkLst>
          <pc:docMk/>
          <pc:sldMk cId="1193937268" sldId="322"/>
        </pc:sldMkLst>
        <pc:spChg chg="mod">
          <ac:chgData name="Sheikh, Nauman" userId="db65e69b-25ed-4131-bb97-6efc3dac82ca" providerId="ADAL" clId="{368CBB19-8BB9-4623-95C8-D39F75F3DEF1}" dt="2023-10-16T22:49:05.898" v="403" actId="20577"/>
          <ac:spMkLst>
            <pc:docMk/>
            <pc:sldMk cId="1193937268" sldId="322"/>
            <ac:spMk id="2" creationId="{2833F676-BB8A-BCF7-B989-742252189C99}"/>
          </ac:spMkLst>
        </pc:spChg>
        <pc:spChg chg="mod">
          <ac:chgData name="Sheikh, Nauman" userId="db65e69b-25ed-4131-bb97-6efc3dac82ca" providerId="ADAL" clId="{368CBB19-8BB9-4623-95C8-D39F75F3DEF1}" dt="2023-10-17T03:26:25.420" v="4939" actId="6549"/>
          <ac:spMkLst>
            <pc:docMk/>
            <pc:sldMk cId="1193937268" sldId="322"/>
            <ac:spMk id="3" creationId="{E7D635D6-7B2F-2BB3-CE56-36C1CB31886D}"/>
          </ac:spMkLst>
        </pc:spChg>
        <pc:graphicFrameChg chg="add mod modGraphic">
          <ac:chgData name="Sheikh, Nauman" userId="db65e69b-25ed-4131-bb97-6efc3dac82ca" providerId="ADAL" clId="{368CBB19-8BB9-4623-95C8-D39F75F3DEF1}" dt="2023-10-17T03:25:58.218" v="4938" actId="122"/>
          <ac:graphicFrameMkLst>
            <pc:docMk/>
            <pc:sldMk cId="1193937268" sldId="322"/>
            <ac:graphicFrameMk id="4" creationId="{11F0B44C-73DF-0486-972E-F94CC236CEC6}"/>
          </ac:graphicFrameMkLst>
        </pc:graphicFrameChg>
      </pc:sldChg>
      <pc:sldChg chg="modSp add del mod">
        <pc:chgData name="Sheikh, Nauman" userId="db65e69b-25ed-4131-bb97-6efc3dac82ca" providerId="ADAL" clId="{368CBB19-8BB9-4623-95C8-D39F75F3DEF1}" dt="2023-10-17T02:59:56.605" v="4140" actId="47"/>
        <pc:sldMkLst>
          <pc:docMk/>
          <pc:sldMk cId="550803666" sldId="323"/>
        </pc:sldMkLst>
        <pc:spChg chg="mod">
          <ac:chgData name="Sheikh, Nauman" userId="db65e69b-25ed-4131-bb97-6efc3dac82ca" providerId="ADAL" clId="{368CBB19-8BB9-4623-95C8-D39F75F3DEF1}" dt="2023-10-16T22:49:29.884" v="413" actId="20577"/>
          <ac:spMkLst>
            <pc:docMk/>
            <pc:sldMk cId="550803666" sldId="323"/>
            <ac:spMk id="3" creationId="{E7D635D6-7B2F-2BB3-CE56-36C1CB31886D}"/>
          </ac:spMkLst>
        </pc:spChg>
      </pc:sldChg>
      <pc:sldChg chg="modSp add del mod">
        <pc:chgData name="Sheikh, Nauman" userId="db65e69b-25ed-4131-bb97-6efc3dac82ca" providerId="ADAL" clId="{368CBB19-8BB9-4623-95C8-D39F75F3DEF1}" dt="2023-10-17T02:59:56.605" v="4140" actId="47"/>
        <pc:sldMkLst>
          <pc:docMk/>
          <pc:sldMk cId="4049280915" sldId="324"/>
        </pc:sldMkLst>
        <pc:spChg chg="mod">
          <ac:chgData name="Sheikh, Nauman" userId="db65e69b-25ed-4131-bb97-6efc3dac82ca" providerId="ADAL" clId="{368CBB19-8BB9-4623-95C8-D39F75F3DEF1}" dt="2023-10-16T22:49:52.744" v="464" actId="20577"/>
          <ac:spMkLst>
            <pc:docMk/>
            <pc:sldMk cId="4049280915" sldId="324"/>
            <ac:spMk id="3" creationId="{E7D635D6-7B2F-2BB3-CE56-36C1CB31886D}"/>
          </ac:spMkLst>
        </pc:spChg>
      </pc:sldChg>
      <pc:sldChg chg="modSp add mod">
        <pc:chgData name="Sheikh, Nauman" userId="db65e69b-25ed-4131-bb97-6efc3dac82ca" providerId="ADAL" clId="{368CBB19-8BB9-4623-95C8-D39F75F3DEF1}" dt="2023-10-16T23:08:19.052" v="2062" actId="20577"/>
        <pc:sldMkLst>
          <pc:docMk/>
          <pc:sldMk cId="3385686455" sldId="325"/>
        </pc:sldMkLst>
        <pc:spChg chg="mod">
          <ac:chgData name="Sheikh, Nauman" userId="db65e69b-25ed-4131-bb97-6efc3dac82ca" providerId="ADAL" clId="{368CBB19-8BB9-4623-95C8-D39F75F3DEF1}" dt="2023-10-16T23:08:19.052" v="2062" actId="20577"/>
          <ac:spMkLst>
            <pc:docMk/>
            <pc:sldMk cId="3385686455" sldId="325"/>
            <ac:spMk id="3" creationId="{8CDF0B3D-714E-A7DD-524A-CB5E9F488835}"/>
          </ac:spMkLst>
        </pc:spChg>
      </pc:sldChg>
      <pc:sldChg chg="addSp delSp modSp add mod">
        <pc:chgData name="Sheikh, Nauman" userId="db65e69b-25ed-4131-bb97-6efc3dac82ca" providerId="ADAL" clId="{368CBB19-8BB9-4623-95C8-D39F75F3DEF1}" dt="2023-10-16T23:39:10.992" v="2411" actId="22"/>
        <pc:sldMkLst>
          <pc:docMk/>
          <pc:sldMk cId="1929058660" sldId="326"/>
        </pc:sldMkLst>
        <pc:spChg chg="mod">
          <ac:chgData name="Sheikh, Nauman" userId="db65e69b-25ed-4131-bb97-6efc3dac82ca" providerId="ADAL" clId="{368CBB19-8BB9-4623-95C8-D39F75F3DEF1}" dt="2023-10-16T23:38:36.785" v="2409" actId="20577"/>
          <ac:spMkLst>
            <pc:docMk/>
            <pc:sldMk cId="1929058660" sldId="326"/>
            <ac:spMk id="6" creationId="{95478E40-DE7F-A17C-A4B4-94BEC99D28F9}"/>
          </ac:spMkLst>
        </pc:spChg>
        <pc:picChg chg="add mod">
          <ac:chgData name="Sheikh, Nauman" userId="db65e69b-25ed-4131-bb97-6efc3dac82ca" providerId="ADAL" clId="{368CBB19-8BB9-4623-95C8-D39F75F3DEF1}" dt="2023-10-16T23:37:17.673" v="2277" actId="14100"/>
          <ac:picMkLst>
            <pc:docMk/>
            <pc:sldMk cId="1929058660" sldId="326"/>
            <ac:picMk id="4" creationId="{6A4D6714-1579-9E2D-67FE-F61394308881}"/>
          </ac:picMkLst>
        </pc:picChg>
        <pc:picChg chg="del">
          <ac:chgData name="Sheikh, Nauman" userId="db65e69b-25ed-4131-bb97-6efc3dac82ca" providerId="ADAL" clId="{368CBB19-8BB9-4623-95C8-D39F75F3DEF1}" dt="2023-10-16T23:36:15.936" v="2273" actId="478"/>
          <ac:picMkLst>
            <pc:docMk/>
            <pc:sldMk cId="1929058660" sldId="326"/>
            <ac:picMk id="5" creationId="{F3F17D37-2299-BEE1-1100-D8BB8042F533}"/>
          </ac:picMkLst>
        </pc:picChg>
        <pc:picChg chg="add del">
          <ac:chgData name="Sheikh, Nauman" userId="db65e69b-25ed-4131-bb97-6efc3dac82ca" providerId="ADAL" clId="{368CBB19-8BB9-4623-95C8-D39F75F3DEF1}" dt="2023-10-16T23:39:10.992" v="2411" actId="22"/>
          <ac:picMkLst>
            <pc:docMk/>
            <pc:sldMk cId="1929058660" sldId="326"/>
            <ac:picMk id="8" creationId="{E4B5FFFB-ED16-6AEA-7B6E-717E86A05836}"/>
          </ac:picMkLst>
        </pc:picChg>
      </pc:sldChg>
      <pc:sldChg chg="addSp delSp modSp add mod">
        <pc:chgData name="Sheikh, Nauman" userId="db65e69b-25ed-4131-bb97-6efc3dac82ca" providerId="ADAL" clId="{368CBB19-8BB9-4623-95C8-D39F75F3DEF1}" dt="2023-10-16T23:41:38.964" v="2452" actId="1076"/>
        <pc:sldMkLst>
          <pc:docMk/>
          <pc:sldMk cId="1200472344" sldId="327"/>
        </pc:sldMkLst>
        <pc:spChg chg="mod">
          <ac:chgData name="Sheikh, Nauman" userId="db65e69b-25ed-4131-bb97-6efc3dac82ca" providerId="ADAL" clId="{368CBB19-8BB9-4623-95C8-D39F75F3DEF1}" dt="2023-10-16T23:39:38.308" v="2436" actId="5793"/>
          <ac:spMkLst>
            <pc:docMk/>
            <pc:sldMk cId="1200472344" sldId="327"/>
            <ac:spMk id="6" creationId="{95478E40-DE7F-A17C-A4B4-94BEC99D28F9}"/>
          </ac:spMkLst>
        </pc:spChg>
        <pc:picChg chg="del">
          <ac:chgData name="Sheikh, Nauman" userId="db65e69b-25ed-4131-bb97-6efc3dac82ca" providerId="ADAL" clId="{368CBB19-8BB9-4623-95C8-D39F75F3DEF1}" dt="2023-10-16T23:39:16.729" v="2413" actId="478"/>
          <ac:picMkLst>
            <pc:docMk/>
            <pc:sldMk cId="1200472344" sldId="327"/>
            <ac:picMk id="4" creationId="{6A4D6714-1579-9E2D-67FE-F61394308881}"/>
          </ac:picMkLst>
        </pc:picChg>
        <pc:picChg chg="add mod">
          <ac:chgData name="Sheikh, Nauman" userId="db65e69b-25ed-4131-bb97-6efc3dac82ca" providerId="ADAL" clId="{368CBB19-8BB9-4623-95C8-D39F75F3DEF1}" dt="2023-10-16T23:40:32.941" v="2440" actId="1076"/>
          <ac:picMkLst>
            <pc:docMk/>
            <pc:sldMk cId="1200472344" sldId="327"/>
            <ac:picMk id="5" creationId="{90B60CDC-DC21-A8F9-EEF6-0EDB79D5EC11}"/>
          </ac:picMkLst>
        </pc:picChg>
        <pc:picChg chg="add mod">
          <ac:chgData name="Sheikh, Nauman" userId="db65e69b-25ed-4131-bb97-6efc3dac82ca" providerId="ADAL" clId="{368CBB19-8BB9-4623-95C8-D39F75F3DEF1}" dt="2023-10-16T23:41:38.964" v="2452" actId="1076"/>
          <ac:picMkLst>
            <pc:docMk/>
            <pc:sldMk cId="1200472344" sldId="327"/>
            <ac:picMk id="8" creationId="{3FCE004B-B2FF-11EF-A9B8-73232EBCEF27}"/>
          </ac:picMkLst>
        </pc:picChg>
        <pc:picChg chg="add mod">
          <ac:chgData name="Sheikh, Nauman" userId="db65e69b-25ed-4131-bb97-6efc3dac82ca" providerId="ADAL" clId="{368CBB19-8BB9-4623-95C8-D39F75F3DEF1}" dt="2023-10-16T23:41:38.964" v="2452" actId="1076"/>
          <ac:picMkLst>
            <pc:docMk/>
            <pc:sldMk cId="1200472344" sldId="327"/>
            <ac:picMk id="10" creationId="{C620ACF3-F29C-C78D-AD96-58E0A6E03974}"/>
          </ac:picMkLst>
        </pc:picChg>
      </pc:sldChg>
      <pc:sldChg chg="addSp delSp modSp add mod ord">
        <pc:chgData name="Sheikh, Nauman" userId="db65e69b-25ed-4131-bb97-6efc3dac82ca" providerId="ADAL" clId="{368CBB19-8BB9-4623-95C8-D39F75F3DEF1}" dt="2023-10-17T00:34:06.690" v="2638" actId="1076"/>
        <pc:sldMkLst>
          <pc:docMk/>
          <pc:sldMk cId="1313277318" sldId="328"/>
        </pc:sldMkLst>
        <pc:spChg chg="mod">
          <ac:chgData name="Sheikh, Nauman" userId="db65e69b-25ed-4131-bb97-6efc3dac82ca" providerId="ADAL" clId="{368CBB19-8BB9-4623-95C8-D39F75F3DEF1}" dt="2023-10-17T00:31:44.510" v="2612" actId="20577"/>
          <ac:spMkLst>
            <pc:docMk/>
            <pc:sldMk cId="1313277318" sldId="328"/>
            <ac:spMk id="7" creationId="{4B4EB896-4AEC-00A6-55C9-44AC5FD53168}"/>
          </ac:spMkLst>
        </pc:spChg>
        <pc:spChg chg="add">
          <ac:chgData name="Sheikh, Nauman" userId="db65e69b-25ed-4131-bb97-6efc3dac82ca" providerId="ADAL" clId="{368CBB19-8BB9-4623-95C8-D39F75F3DEF1}" dt="2023-10-17T00:32:53.049" v="2629" actId="11529"/>
          <ac:spMkLst>
            <pc:docMk/>
            <pc:sldMk cId="1313277318" sldId="328"/>
            <ac:spMk id="9" creationId="{0F81E280-D108-F07A-F300-D573AD7A8088}"/>
          </ac:spMkLst>
        </pc:spChg>
        <pc:picChg chg="add mod">
          <ac:chgData name="Sheikh, Nauman" userId="db65e69b-25ed-4131-bb97-6efc3dac82ca" providerId="ADAL" clId="{368CBB19-8BB9-4623-95C8-D39F75F3DEF1}" dt="2023-10-17T00:32:29.691" v="2624" actId="1076"/>
          <ac:picMkLst>
            <pc:docMk/>
            <pc:sldMk cId="1313277318" sldId="328"/>
            <ac:picMk id="3" creationId="{638A4DD0-D116-6822-E006-DA5C570009D0}"/>
          </ac:picMkLst>
        </pc:picChg>
        <pc:picChg chg="del">
          <ac:chgData name="Sheikh, Nauman" userId="db65e69b-25ed-4131-bb97-6efc3dac82ca" providerId="ADAL" clId="{368CBB19-8BB9-4623-95C8-D39F75F3DEF1}" dt="2023-10-17T00:31:25.607" v="2575" actId="478"/>
          <ac:picMkLst>
            <pc:docMk/>
            <pc:sldMk cId="1313277318" sldId="328"/>
            <ac:picMk id="4" creationId="{9F3C08A4-1DD1-5A61-81C8-E04742F00D1A}"/>
          </ac:picMkLst>
        </pc:picChg>
        <pc:picChg chg="del">
          <ac:chgData name="Sheikh, Nauman" userId="db65e69b-25ed-4131-bb97-6efc3dac82ca" providerId="ADAL" clId="{368CBB19-8BB9-4623-95C8-D39F75F3DEF1}" dt="2023-10-17T00:31:24.505" v="2574" actId="478"/>
          <ac:picMkLst>
            <pc:docMk/>
            <pc:sldMk cId="1313277318" sldId="328"/>
            <ac:picMk id="5" creationId="{B3D886D9-3A4D-E15F-1173-99CCD56F6C62}"/>
          </ac:picMkLst>
        </pc:picChg>
        <pc:picChg chg="del">
          <ac:chgData name="Sheikh, Nauman" userId="db65e69b-25ed-4131-bb97-6efc3dac82ca" providerId="ADAL" clId="{368CBB19-8BB9-4623-95C8-D39F75F3DEF1}" dt="2023-10-17T00:31:23.875" v="2573" actId="478"/>
          <ac:picMkLst>
            <pc:docMk/>
            <pc:sldMk cId="1313277318" sldId="328"/>
            <ac:picMk id="6" creationId="{345B01CA-3589-A8E3-BA9C-D2BD80E19ED4}"/>
          </ac:picMkLst>
        </pc:picChg>
        <pc:picChg chg="add mod ord">
          <ac:chgData name="Sheikh, Nauman" userId="db65e69b-25ed-4131-bb97-6efc3dac82ca" providerId="ADAL" clId="{368CBB19-8BB9-4623-95C8-D39F75F3DEF1}" dt="2023-10-17T00:34:06.690" v="2638" actId="1076"/>
          <ac:picMkLst>
            <pc:docMk/>
            <pc:sldMk cId="1313277318" sldId="328"/>
            <ac:picMk id="8" creationId="{DCA64269-9E07-5BB0-9667-CA3547E0A00C}"/>
          </ac:picMkLst>
        </pc:picChg>
        <pc:picChg chg="add del mod">
          <ac:chgData name="Sheikh, Nauman" userId="db65e69b-25ed-4131-bb97-6efc3dac82ca" providerId="ADAL" clId="{368CBB19-8BB9-4623-95C8-D39F75F3DEF1}" dt="2023-10-17T00:34:01.336" v="2637" actId="478"/>
          <ac:picMkLst>
            <pc:docMk/>
            <pc:sldMk cId="1313277318" sldId="328"/>
            <ac:picMk id="10" creationId="{351F36B7-F250-1D76-7169-2FB71F756977}"/>
          </ac:picMkLst>
        </pc:picChg>
      </pc:sldChg>
      <pc:sldChg chg="addSp delSp modSp add mod">
        <pc:chgData name="Sheikh, Nauman" userId="db65e69b-25ed-4131-bb97-6efc3dac82ca" providerId="ADAL" clId="{368CBB19-8BB9-4623-95C8-D39F75F3DEF1}" dt="2023-10-17T00:35:54.844" v="2662" actId="1076"/>
        <pc:sldMkLst>
          <pc:docMk/>
          <pc:sldMk cId="1652811784" sldId="329"/>
        </pc:sldMkLst>
        <pc:picChg chg="add mod">
          <ac:chgData name="Sheikh, Nauman" userId="db65e69b-25ed-4131-bb97-6efc3dac82ca" providerId="ADAL" clId="{368CBB19-8BB9-4623-95C8-D39F75F3DEF1}" dt="2023-10-17T00:35:46.195" v="2659" actId="1076"/>
          <ac:picMkLst>
            <pc:docMk/>
            <pc:sldMk cId="1652811784" sldId="329"/>
            <ac:picMk id="3" creationId="{4E38B814-EAC7-54DB-6121-BED932372ADA}"/>
          </ac:picMkLst>
        </pc:picChg>
        <pc:picChg chg="del">
          <ac:chgData name="Sheikh, Nauman" userId="db65e69b-25ed-4131-bb97-6efc3dac82ca" providerId="ADAL" clId="{368CBB19-8BB9-4623-95C8-D39F75F3DEF1}" dt="2023-10-17T00:34:53.581" v="2644" actId="478"/>
          <ac:picMkLst>
            <pc:docMk/>
            <pc:sldMk cId="1652811784" sldId="329"/>
            <ac:picMk id="4" creationId="{9F3C08A4-1DD1-5A61-81C8-E04742F00D1A}"/>
          </ac:picMkLst>
        </pc:picChg>
        <pc:picChg chg="del">
          <ac:chgData name="Sheikh, Nauman" userId="db65e69b-25ed-4131-bb97-6efc3dac82ca" providerId="ADAL" clId="{368CBB19-8BB9-4623-95C8-D39F75F3DEF1}" dt="2023-10-17T00:34:52.615" v="2643" actId="478"/>
          <ac:picMkLst>
            <pc:docMk/>
            <pc:sldMk cId="1652811784" sldId="329"/>
            <ac:picMk id="5" creationId="{B3D886D9-3A4D-E15F-1173-99CCD56F6C62}"/>
          </ac:picMkLst>
        </pc:picChg>
        <pc:picChg chg="mod">
          <ac:chgData name="Sheikh, Nauman" userId="db65e69b-25ed-4131-bb97-6efc3dac82ca" providerId="ADAL" clId="{368CBB19-8BB9-4623-95C8-D39F75F3DEF1}" dt="2023-10-17T00:35:44.426" v="2658" actId="14100"/>
          <ac:picMkLst>
            <pc:docMk/>
            <pc:sldMk cId="1652811784" sldId="329"/>
            <ac:picMk id="6" creationId="{345B01CA-3589-A8E3-BA9C-D2BD80E19ED4}"/>
          </ac:picMkLst>
        </pc:picChg>
        <pc:picChg chg="add mod">
          <ac:chgData name="Sheikh, Nauman" userId="db65e69b-25ed-4131-bb97-6efc3dac82ca" providerId="ADAL" clId="{368CBB19-8BB9-4623-95C8-D39F75F3DEF1}" dt="2023-10-17T00:35:54.844" v="2662" actId="1076"/>
          <ac:picMkLst>
            <pc:docMk/>
            <pc:sldMk cId="1652811784" sldId="329"/>
            <ac:picMk id="8" creationId="{E4AFB3B5-9980-3BF7-D95A-23377D0EE1FA}"/>
          </ac:picMkLst>
        </pc:picChg>
      </pc:sldChg>
      <pc:sldChg chg="addSp delSp modSp add mod">
        <pc:chgData name="Sheikh, Nauman" userId="db65e69b-25ed-4131-bb97-6efc3dac82ca" providerId="ADAL" clId="{368CBB19-8BB9-4623-95C8-D39F75F3DEF1}" dt="2023-10-17T00:48:13.393" v="2786" actId="20577"/>
        <pc:sldMkLst>
          <pc:docMk/>
          <pc:sldMk cId="3627709236" sldId="330"/>
        </pc:sldMkLst>
        <pc:spChg chg="mod">
          <ac:chgData name="Sheikh, Nauman" userId="db65e69b-25ed-4131-bb97-6efc3dac82ca" providerId="ADAL" clId="{368CBB19-8BB9-4623-95C8-D39F75F3DEF1}" dt="2023-10-17T00:36:36.318" v="2666" actId="20577"/>
          <ac:spMkLst>
            <pc:docMk/>
            <pc:sldMk cId="3627709236" sldId="330"/>
            <ac:spMk id="7" creationId="{4B4EB896-4AEC-00A6-55C9-44AC5FD53168}"/>
          </ac:spMkLst>
        </pc:spChg>
        <pc:spChg chg="add mod">
          <ac:chgData name="Sheikh, Nauman" userId="db65e69b-25ed-4131-bb97-6efc3dac82ca" providerId="ADAL" clId="{368CBB19-8BB9-4623-95C8-D39F75F3DEF1}" dt="2023-10-17T00:48:13.393" v="2786" actId="20577"/>
          <ac:spMkLst>
            <pc:docMk/>
            <pc:sldMk cId="3627709236" sldId="330"/>
            <ac:spMk id="11" creationId="{A80E9DFB-D0FF-48FE-FD85-1B61C54887AD}"/>
          </ac:spMkLst>
        </pc:spChg>
        <pc:picChg chg="del">
          <ac:chgData name="Sheikh, Nauman" userId="db65e69b-25ed-4131-bb97-6efc3dac82ca" providerId="ADAL" clId="{368CBB19-8BB9-4623-95C8-D39F75F3DEF1}" dt="2023-10-17T00:36:42.639" v="2668" actId="478"/>
          <ac:picMkLst>
            <pc:docMk/>
            <pc:sldMk cId="3627709236" sldId="330"/>
            <ac:picMk id="3" creationId="{4E38B814-EAC7-54DB-6121-BED932372ADA}"/>
          </ac:picMkLst>
        </pc:picChg>
        <pc:picChg chg="add mod">
          <ac:chgData name="Sheikh, Nauman" userId="db65e69b-25ed-4131-bb97-6efc3dac82ca" providerId="ADAL" clId="{368CBB19-8BB9-4623-95C8-D39F75F3DEF1}" dt="2023-10-17T00:38:36.218" v="2688" actId="1076"/>
          <ac:picMkLst>
            <pc:docMk/>
            <pc:sldMk cId="3627709236" sldId="330"/>
            <ac:picMk id="4" creationId="{DF6608A7-04BE-601C-DAD1-2B12F24C384D}"/>
          </ac:picMkLst>
        </pc:picChg>
        <pc:picChg chg="add mod">
          <ac:chgData name="Sheikh, Nauman" userId="db65e69b-25ed-4131-bb97-6efc3dac82ca" providerId="ADAL" clId="{368CBB19-8BB9-4623-95C8-D39F75F3DEF1}" dt="2023-10-17T00:38:36.218" v="2688" actId="1076"/>
          <ac:picMkLst>
            <pc:docMk/>
            <pc:sldMk cId="3627709236" sldId="330"/>
            <ac:picMk id="5" creationId="{A9BA7582-E798-CEAB-EE93-EDF4A15758EE}"/>
          </ac:picMkLst>
        </pc:picChg>
        <pc:picChg chg="del">
          <ac:chgData name="Sheikh, Nauman" userId="db65e69b-25ed-4131-bb97-6efc3dac82ca" providerId="ADAL" clId="{368CBB19-8BB9-4623-95C8-D39F75F3DEF1}" dt="2023-10-17T00:36:42.078" v="2667" actId="478"/>
          <ac:picMkLst>
            <pc:docMk/>
            <pc:sldMk cId="3627709236" sldId="330"/>
            <ac:picMk id="6" creationId="{345B01CA-3589-A8E3-BA9C-D2BD80E19ED4}"/>
          </ac:picMkLst>
        </pc:picChg>
        <pc:picChg chg="del">
          <ac:chgData name="Sheikh, Nauman" userId="db65e69b-25ed-4131-bb97-6efc3dac82ca" providerId="ADAL" clId="{368CBB19-8BB9-4623-95C8-D39F75F3DEF1}" dt="2023-10-17T00:36:43.226" v="2669" actId="478"/>
          <ac:picMkLst>
            <pc:docMk/>
            <pc:sldMk cId="3627709236" sldId="330"/>
            <ac:picMk id="8" creationId="{E4AFB3B5-9980-3BF7-D95A-23377D0EE1FA}"/>
          </ac:picMkLst>
        </pc:picChg>
        <pc:picChg chg="add mod">
          <ac:chgData name="Sheikh, Nauman" userId="db65e69b-25ed-4131-bb97-6efc3dac82ca" providerId="ADAL" clId="{368CBB19-8BB9-4623-95C8-D39F75F3DEF1}" dt="2023-10-17T00:38:36.218" v="2688" actId="1076"/>
          <ac:picMkLst>
            <pc:docMk/>
            <pc:sldMk cId="3627709236" sldId="330"/>
            <ac:picMk id="9" creationId="{5F01FC2F-F71D-EA87-101E-B2FD99B707CD}"/>
          </ac:picMkLst>
        </pc:picChg>
        <pc:picChg chg="add mod">
          <ac:chgData name="Sheikh, Nauman" userId="db65e69b-25ed-4131-bb97-6efc3dac82ca" providerId="ADAL" clId="{368CBB19-8BB9-4623-95C8-D39F75F3DEF1}" dt="2023-10-17T00:38:36.218" v="2688" actId="1076"/>
          <ac:picMkLst>
            <pc:docMk/>
            <pc:sldMk cId="3627709236" sldId="330"/>
            <ac:picMk id="10" creationId="{46081542-4E8F-3759-05DC-27173AE87368}"/>
          </ac:picMkLst>
        </pc:picChg>
      </pc:sldChg>
      <pc:sldChg chg="addSp delSp modSp add mod">
        <pc:chgData name="Sheikh, Nauman" userId="db65e69b-25ed-4131-bb97-6efc3dac82ca" providerId="ADAL" clId="{368CBB19-8BB9-4623-95C8-D39F75F3DEF1}" dt="2023-10-17T00:49:45.856" v="2836" actId="1076"/>
        <pc:sldMkLst>
          <pc:docMk/>
          <pc:sldMk cId="355937409" sldId="331"/>
        </pc:sldMkLst>
        <pc:spChg chg="mod">
          <ac:chgData name="Sheikh, Nauman" userId="db65e69b-25ed-4131-bb97-6efc3dac82ca" providerId="ADAL" clId="{368CBB19-8BB9-4623-95C8-D39F75F3DEF1}" dt="2023-10-17T00:48:23.541" v="2795" actId="20577"/>
          <ac:spMkLst>
            <pc:docMk/>
            <pc:sldMk cId="355937409" sldId="331"/>
            <ac:spMk id="11" creationId="{A80E9DFB-D0FF-48FE-FD85-1B61C54887AD}"/>
          </ac:spMkLst>
        </pc:spChg>
        <pc:graphicFrameChg chg="add mod modGraphic">
          <ac:chgData name="Sheikh, Nauman" userId="db65e69b-25ed-4131-bb97-6efc3dac82ca" providerId="ADAL" clId="{368CBB19-8BB9-4623-95C8-D39F75F3DEF1}" dt="2023-10-17T00:49:45.856" v="2836" actId="1076"/>
          <ac:graphicFrameMkLst>
            <pc:docMk/>
            <pc:sldMk cId="355937409" sldId="331"/>
            <ac:graphicFrameMk id="8" creationId="{7DC6AE23-BED1-EBE2-30F7-FCB706326CE2}"/>
          </ac:graphicFrameMkLst>
        </pc:graphicFrameChg>
        <pc:picChg chg="add mod">
          <ac:chgData name="Sheikh, Nauman" userId="db65e69b-25ed-4131-bb97-6efc3dac82ca" providerId="ADAL" clId="{368CBB19-8BB9-4623-95C8-D39F75F3DEF1}" dt="2023-10-17T00:46:49.295" v="2772" actId="1076"/>
          <ac:picMkLst>
            <pc:docMk/>
            <pc:sldMk cId="355937409" sldId="331"/>
            <ac:picMk id="3" creationId="{9AD447A8-EB4A-E6E8-FE3B-11BA1EBA67C9}"/>
          </ac:picMkLst>
        </pc:picChg>
        <pc:picChg chg="del">
          <ac:chgData name="Sheikh, Nauman" userId="db65e69b-25ed-4131-bb97-6efc3dac82ca" providerId="ADAL" clId="{368CBB19-8BB9-4623-95C8-D39F75F3DEF1}" dt="2023-10-17T00:46:09.800" v="2759" actId="478"/>
          <ac:picMkLst>
            <pc:docMk/>
            <pc:sldMk cId="355937409" sldId="331"/>
            <ac:picMk id="4" creationId="{DF6608A7-04BE-601C-DAD1-2B12F24C384D}"/>
          </ac:picMkLst>
        </pc:picChg>
        <pc:picChg chg="del">
          <ac:chgData name="Sheikh, Nauman" userId="db65e69b-25ed-4131-bb97-6efc3dac82ca" providerId="ADAL" clId="{368CBB19-8BB9-4623-95C8-D39F75F3DEF1}" dt="2023-10-17T00:46:10.607" v="2760" actId="478"/>
          <ac:picMkLst>
            <pc:docMk/>
            <pc:sldMk cId="355937409" sldId="331"/>
            <ac:picMk id="5" creationId="{A9BA7582-E798-CEAB-EE93-EDF4A15758EE}"/>
          </ac:picMkLst>
        </pc:picChg>
        <pc:picChg chg="add mod">
          <ac:chgData name="Sheikh, Nauman" userId="db65e69b-25ed-4131-bb97-6efc3dac82ca" providerId="ADAL" clId="{368CBB19-8BB9-4623-95C8-D39F75F3DEF1}" dt="2023-10-17T00:46:55.476" v="2773" actId="1076"/>
          <ac:picMkLst>
            <pc:docMk/>
            <pc:sldMk cId="355937409" sldId="331"/>
            <ac:picMk id="6" creationId="{920B5F9A-49AF-A1DB-CB7E-1A072256A9F9}"/>
          </ac:picMkLst>
        </pc:picChg>
        <pc:picChg chg="del">
          <ac:chgData name="Sheikh, Nauman" userId="db65e69b-25ed-4131-bb97-6efc3dac82ca" providerId="ADAL" clId="{368CBB19-8BB9-4623-95C8-D39F75F3DEF1}" dt="2023-10-17T00:46:11.124" v="2761" actId="478"/>
          <ac:picMkLst>
            <pc:docMk/>
            <pc:sldMk cId="355937409" sldId="331"/>
            <ac:picMk id="9" creationId="{5F01FC2F-F71D-EA87-101E-B2FD99B707CD}"/>
          </ac:picMkLst>
        </pc:picChg>
        <pc:picChg chg="del">
          <ac:chgData name="Sheikh, Nauman" userId="db65e69b-25ed-4131-bb97-6efc3dac82ca" providerId="ADAL" clId="{368CBB19-8BB9-4623-95C8-D39F75F3DEF1}" dt="2023-10-17T00:46:11.780" v="2762" actId="478"/>
          <ac:picMkLst>
            <pc:docMk/>
            <pc:sldMk cId="355937409" sldId="331"/>
            <ac:picMk id="10" creationId="{46081542-4E8F-3759-05DC-27173AE87368}"/>
          </ac:picMkLst>
        </pc:picChg>
      </pc:sldChg>
      <pc:sldChg chg="delSp modSp add mod">
        <pc:chgData name="Sheikh, Nauman" userId="db65e69b-25ed-4131-bb97-6efc3dac82ca" providerId="ADAL" clId="{368CBB19-8BB9-4623-95C8-D39F75F3DEF1}" dt="2023-10-17T01:13:35.369" v="3703" actId="20577"/>
        <pc:sldMkLst>
          <pc:docMk/>
          <pc:sldMk cId="1468211391" sldId="332"/>
        </pc:sldMkLst>
        <pc:spChg chg="mod">
          <ac:chgData name="Sheikh, Nauman" userId="db65e69b-25ed-4131-bb97-6efc3dac82ca" providerId="ADAL" clId="{368CBB19-8BB9-4623-95C8-D39F75F3DEF1}" dt="2023-10-17T01:13:35.369" v="3703" actId="20577"/>
          <ac:spMkLst>
            <pc:docMk/>
            <pc:sldMk cId="1468211391" sldId="332"/>
            <ac:spMk id="7" creationId="{4B4EB896-4AEC-00A6-55C9-44AC5FD53168}"/>
          </ac:spMkLst>
        </pc:spChg>
        <pc:spChg chg="del">
          <ac:chgData name="Sheikh, Nauman" userId="db65e69b-25ed-4131-bb97-6efc3dac82ca" providerId="ADAL" clId="{368CBB19-8BB9-4623-95C8-D39F75F3DEF1}" dt="2023-10-17T00:50:54.967" v="2841" actId="478"/>
          <ac:spMkLst>
            <pc:docMk/>
            <pc:sldMk cId="1468211391" sldId="332"/>
            <ac:spMk id="11" creationId="{A80E9DFB-D0FF-48FE-FD85-1B61C54887AD}"/>
          </ac:spMkLst>
        </pc:spChg>
        <pc:graphicFrameChg chg="del">
          <ac:chgData name="Sheikh, Nauman" userId="db65e69b-25ed-4131-bb97-6efc3dac82ca" providerId="ADAL" clId="{368CBB19-8BB9-4623-95C8-D39F75F3DEF1}" dt="2023-10-17T00:50:52.007" v="2840" actId="478"/>
          <ac:graphicFrameMkLst>
            <pc:docMk/>
            <pc:sldMk cId="1468211391" sldId="332"/>
            <ac:graphicFrameMk id="8" creationId="{7DC6AE23-BED1-EBE2-30F7-FCB706326CE2}"/>
          </ac:graphicFrameMkLst>
        </pc:graphicFrameChg>
        <pc:picChg chg="del">
          <ac:chgData name="Sheikh, Nauman" userId="db65e69b-25ed-4131-bb97-6efc3dac82ca" providerId="ADAL" clId="{368CBB19-8BB9-4623-95C8-D39F75F3DEF1}" dt="2023-10-17T00:50:48.532" v="2838" actId="478"/>
          <ac:picMkLst>
            <pc:docMk/>
            <pc:sldMk cId="1468211391" sldId="332"/>
            <ac:picMk id="3" creationId="{9AD447A8-EB4A-E6E8-FE3B-11BA1EBA67C9}"/>
          </ac:picMkLst>
        </pc:picChg>
        <pc:picChg chg="del">
          <ac:chgData name="Sheikh, Nauman" userId="db65e69b-25ed-4131-bb97-6efc3dac82ca" providerId="ADAL" clId="{368CBB19-8BB9-4623-95C8-D39F75F3DEF1}" dt="2023-10-17T00:50:49.230" v="2839" actId="478"/>
          <ac:picMkLst>
            <pc:docMk/>
            <pc:sldMk cId="1468211391" sldId="332"/>
            <ac:picMk id="6" creationId="{920B5F9A-49AF-A1DB-CB7E-1A072256A9F9}"/>
          </ac:picMkLst>
        </pc:picChg>
      </pc:sldChg>
      <pc:sldChg chg="addSp delSp modSp add mod">
        <pc:chgData name="Sheikh, Nauman" userId="db65e69b-25ed-4131-bb97-6efc3dac82ca" providerId="ADAL" clId="{368CBB19-8BB9-4623-95C8-D39F75F3DEF1}" dt="2023-10-17T01:05:33.270" v="3576"/>
        <pc:sldMkLst>
          <pc:docMk/>
          <pc:sldMk cId="4200838459" sldId="333"/>
        </pc:sldMkLst>
        <pc:spChg chg="mod">
          <ac:chgData name="Sheikh, Nauman" userId="db65e69b-25ed-4131-bb97-6efc3dac82ca" providerId="ADAL" clId="{368CBB19-8BB9-4623-95C8-D39F75F3DEF1}" dt="2023-10-17T01:02:42.073" v="3556" actId="6549"/>
          <ac:spMkLst>
            <pc:docMk/>
            <pc:sldMk cId="4200838459" sldId="333"/>
            <ac:spMk id="3" creationId="{56C3C9E5-02BB-D093-569A-EF36FEF2CE67}"/>
          </ac:spMkLst>
        </pc:spChg>
        <pc:picChg chg="del">
          <ac:chgData name="Sheikh, Nauman" userId="db65e69b-25ed-4131-bb97-6efc3dac82ca" providerId="ADAL" clId="{368CBB19-8BB9-4623-95C8-D39F75F3DEF1}" dt="2023-10-17T01:02:43.192" v="3557" actId="478"/>
          <ac:picMkLst>
            <pc:docMk/>
            <pc:sldMk cId="4200838459" sldId="333"/>
            <ac:picMk id="5" creationId="{93DE090F-D7FB-FB3D-9071-8D0DBFFD6847}"/>
          </ac:picMkLst>
        </pc:picChg>
        <pc:picChg chg="add mod">
          <ac:chgData name="Sheikh, Nauman" userId="db65e69b-25ed-4131-bb97-6efc3dac82ca" providerId="ADAL" clId="{368CBB19-8BB9-4623-95C8-D39F75F3DEF1}" dt="2023-10-17T01:05:33.270" v="3576"/>
          <ac:picMkLst>
            <pc:docMk/>
            <pc:sldMk cId="4200838459" sldId="333"/>
            <ac:picMk id="6" creationId="{42E2AAF8-E01D-4501-FF94-752D4AC47329}"/>
          </ac:picMkLst>
        </pc:picChg>
        <pc:picChg chg="add mod">
          <ac:chgData name="Sheikh, Nauman" userId="db65e69b-25ed-4131-bb97-6efc3dac82ca" providerId="ADAL" clId="{368CBB19-8BB9-4623-95C8-D39F75F3DEF1}" dt="2023-10-17T01:05:03.538" v="3574" actId="1076"/>
          <ac:picMkLst>
            <pc:docMk/>
            <pc:sldMk cId="4200838459" sldId="333"/>
            <ac:picMk id="8" creationId="{28C98D17-1A55-B1E1-1195-870B0BCEE6A8}"/>
          </ac:picMkLst>
        </pc:picChg>
      </pc:sldChg>
      <pc:sldChg chg="addSp delSp modSp add mod modAnim">
        <pc:chgData name="Sheikh, Nauman" userId="db65e69b-25ed-4131-bb97-6efc3dac82ca" providerId="ADAL" clId="{368CBB19-8BB9-4623-95C8-D39F75F3DEF1}" dt="2023-10-17T01:07:49.843" v="3599"/>
        <pc:sldMkLst>
          <pc:docMk/>
          <pc:sldMk cId="2540119998" sldId="334"/>
        </pc:sldMkLst>
        <pc:picChg chg="add mod">
          <ac:chgData name="Sheikh, Nauman" userId="db65e69b-25ed-4131-bb97-6efc3dac82ca" providerId="ADAL" clId="{368CBB19-8BB9-4623-95C8-D39F75F3DEF1}" dt="2023-10-17T01:07:46.215" v="3598" actId="1076"/>
          <ac:picMkLst>
            <pc:docMk/>
            <pc:sldMk cId="2540119998" sldId="334"/>
            <ac:picMk id="4" creationId="{DE23390B-F587-853E-C879-680C32502508}"/>
          </ac:picMkLst>
        </pc:picChg>
        <pc:picChg chg="del">
          <ac:chgData name="Sheikh, Nauman" userId="db65e69b-25ed-4131-bb97-6efc3dac82ca" providerId="ADAL" clId="{368CBB19-8BB9-4623-95C8-D39F75F3DEF1}" dt="2023-10-17T01:05:58.225" v="3580" actId="478"/>
          <ac:picMkLst>
            <pc:docMk/>
            <pc:sldMk cId="2540119998" sldId="334"/>
            <ac:picMk id="6" creationId="{42E2AAF8-E01D-4501-FF94-752D4AC47329}"/>
          </ac:picMkLst>
        </pc:picChg>
        <pc:picChg chg="del">
          <ac:chgData name="Sheikh, Nauman" userId="db65e69b-25ed-4131-bb97-6efc3dac82ca" providerId="ADAL" clId="{368CBB19-8BB9-4623-95C8-D39F75F3DEF1}" dt="2023-10-17T01:05:57.709" v="3579" actId="478"/>
          <ac:picMkLst>
            <pc:docMk/>
            <pc:sldMk cId="2540119998" sldId="334"/>
            <ac:picMk id="8" creationId="{28C98D17-1A55-B1E1-1195-870B0BCEE6A8}"/>
          </ac:picMkLst>
        </pc:picChg>
      </pc:sldChg>
      <pc:sldChg chg="addSp delSp modSp add mod modAnim">
        <pc:chgData name="Sheikh, Nauman" userId="db65e69b-25ed-4131-bb97-6efc3dac82ca" providerId="ADAL" clId="{368CBB19-8BB9-4623-95C8-D39F75F3DEF1}" dt="2023-10-17T01:07:05.062" v="3591"/>
        <pc:sldMkLst>
          <pc:docMk/>
          <pc:sldMk cId="1922704168" sldId="335"/>
        </pc:sldMkLst>
        <pc:picChg chg="del">
          <ac:chgData name="Sheikh, Nauman" userId="db65e69b-25ed-4131-bb97-6efc3dac82ca" providerId="ADAL" clId="{368CBB19-8BB9-4623-95C8-D39F75F3DEF1}" dt="2023-10-17T01:06:38.277" v="3583" actId="478"/>
          <ac:picMkLst>
            <pc:docMk/>
            <pc:sldMk cId="1922704168" sldId="335"/>
            <ac:picMk id="3" creationId="{4E38B814-EAC7-54DB-6121-BED932372ADA}"/>
          </ac:picMkLst>
        </pc:picChg>
        <pc:picChg chg="add mod">
          <ac:chgData name="Sheikh, Nauman" userId="db65e69b-25ed-4131-bb97-6efc3dac82ca" providerId="ADAL" clId="{368CBB19-8BB9-4623-95C8-D39F75F3DEF1}" dt="2023-10-17T01:07:00.891" v="3590" actId="1076"/>
          <ac:picMkLst>
            <pc:docMk/>
            <pc:sldMk cId="1922704168" sldId="335"/>
            <ac:picMk id="4" creationId="{4C5B1B46-D98A-7F1F-09D2-B48AB00721FD}"/>
          </ac:picMkLst>
        </pc:picChg>
        <pc:picChg chg="del">
          <ac:chgData name="Sheikh, Nauman" userId="db65e69b-25ed-4131-bb97-6efc3dac82ca" providerId="ADAL" clId="{368CBB19-8BB9-4623-95C8-D39F75F3DEF1}" dt="2023-10-17T01:06:37.803" v="3582" actId="478"/>
          <ac:picMkLst>
            <pc:docMk/>
            <pc:sldMk cId="1922704168" sldId="335"/>
            <ac:picMk id="6" creationId="{345B01CA-3589-A8E3-BA9C-D2BD80E19ED4}"/>
          </ac:picMkLst>
        </pc:picChg>
        <pc:picChg chg="del">
          <ac:chgData name="Sheikh, Nauman" userId="db65e69b-25ed-4131-bb97-6efc3dac82ca" providerId="ADAL" clId="{368CBB19-8BB9-4623-95C8-D39F75F3DEF1}" dt="2023-10-17T01:06:38.931" v="3584" actId="478"/>
          <ac:picMkLst>
            <pc:docMk/>
            <pc:sldMk cId="1922704168" sldId="335"/>
            <ac:picMk id="8" creationId="{E4AFB3B5-9980-3BF7-D95A-23377D0EE1FA}"/>
          </ac:picMkLst>
        </pc:picChg>
      </pc:sldChg>
      <pc:sldChg chg="addSp delSp modSp add mod delAnim modAnim">
        <pc:chgData name="Sheikh, Nauman" userId="db65e69b-25ed-4131-bb97-6efc3dac82ca" providerId="ADAL" clId="{368CBB19-8BB9-4623-95C8-D39F75F3DEF1}" dt="2023-10-17T01:08:48.638" v="3608"/>
        <pc:sldMkLst>
          <pc:docMk/>
          <pc:sldMk cId="2396731105" sldId="336"/>
        </pc:sldMkLst>
        <pc:picChg chg="del">
          <ac:chgData name="Sheikh, Nauman" userId="db65e69b-25ed-4131-bb97-6efc3dac82ca" providerId="ADAL" clId="{368CBB19-8BB9-4623-95C8-D39F75F3DEF1}" dt="2023-10-17T01:08:12.802" v="3601" actId="478"/>
          <ac:picMkLst>
            <pc:docMk/>
            <pc:sldMk cId="2396731105" sldId="336"/>
            <ac:picMk id="4" creationId="{DE23390B-F587-853E-C879-680C32502508}"/>
          </ac:picMkLst>
        </pc:picChg>
        <pc:picChg chg="add mod">
          <ac:chgData name="Sheikh, Nauman" userId="db65e69b-25ed-4131-bb97-6efc3dac82ca" providerId="ADAL" clId="{368CBB19-8BB9-4623-95C8-D39F75F3DEF1}" dt="2023-10-17T01:08:44.019" v="3607" actId="1076"/>
          <ac:picMkLst>
            <pc:docMk/>
            <pc:sldMk cId="2396731105" sldId="336"/>
            <ac:picMk id="5" creationId="{612DB1CA-2173-A7E5-A343-8B549B2A1940}"/>
          </ac:picMkLst>
        </pc:picChg>
      </pc:sldChg>
      <pc:sldChg chg="addSp delSp modSp add mod">
        <pc:chgData name="Sheikh, Nauman" userId="db65e69b-25ed-4131-bb97-6efc3dac82ca" providerId="ADAL" clId="{368CBB19-8BB9-4623-95C8-D39F75F3DEF1}" dt="2023-10-17T01:14:33.662" v="3708" actId="1076"/>
        <pc:sldMkLst>
          <pc:docMk/>
          <pc:sldMk cId="1701705585" sldId="337"/>
        </pc:sldMkLst>
        <pc:spChg chg="mod">
          <ac:chgData name="Sheikh, Nauman" userId="db65e69b-25ed-4131-bb97-6efc3dac82ca" providerId="ADAL" clId="{368CBB19-8BB9-4623-95C8-D39F75F3DEF1}" dt="2023-10-17T01:13:19.235" v="3689" actId="20577"/>
          <ac:spMkLst>
            <pc:docMk/>
            <pc:sldMk cId="1701705585" sldId="337"/>
            <ac:spMk id="3" creationId="{56C3C9E5-02BB-D093-569A-EF36FEF2CE67}"/>
          </ac:spMkLst>
        </pc:spChg>
        <pc:picChg chg="del">
          <ac:chgData name="Sheikh, Nauman" userId="db65e69b-25ed-4131-bb97-6efc3dac82ca" providerId="ADAL" clId="{368CBB19-8BB9-4623-95C8-D39F75F3DEF1}" dt="2023-10-17T01:11:49.033" v="3664" actId="478"/>
          <ac:picMkLst>
            <pc:docMk/>
            <pc:sldMk cId="1701705585" sldId="337"/>
            <ac:picMk id="5" creationId="{93DE090F-D7FB-FB3D-9071-8D0DBFFD6847}"/>
          </ac:picMkLst>
        </pc:picChg>
        <pc:picChg chg="add mod">
          <ac:chgData name="Sheikh, Nauman" userId="db65e69b-25ed-4131-bb97-6efc3dac82ca" providerId="ADAL" clId="{368CBB19-8BB9-4623-95C8-D39F75F3DEF1}" dt="2023-10-17T01:14:33.662" v="3708" actId="1076"/>
          <ac:picMkLst>
            <pc:docMk/>
            <pc:sldMk cId="1701705585" sldId="337"/>
            <ac:picMk id="6" creationId="{76E498F1-7AD6-538A-511E-1B5AA1AD17C9}"/>
          </ac:picMkLst>
        </pc:picChg>
        <pc:picChg chg="add mod">
          <ac:chgData name="Sheikh, Nauman" userId="db65e69b-25ed-4131-bb97-6efc3dac82ca" providerId="ADAL" clId="{368CBB19-8BB9-4623-95C8-D39F75F3DEF1}" dt="2023-10-17T01:14:28.674" v="3706" actId="1076"/>
          <ac:picMkLst>
            <pc:docMk/>
            <pc:sldMk cId="1701705585" sldId="337"/>
            <ac:picMk id="8" creationId="{3E9D25C1-974A-1C8D-7330-EF76F795CC0B}"/>
          </ac:picMkLst>
        </pc:picChg>
      </pc:sldChg>
      <pc:sldChg chg="addSp delSp modSp add mod modAnim">
        <pc:chgData name="Sheikh, Nauman" userId="db65e69b-25ed-4131-bb97-6efc3dac82ca" providerId="ADAL" clId="{368CBB19-8BB9-4623-95C8-D39F75F3DEF1}" dt="2023-10-17T02:43:08.392" v="3733"/>
        <pc:sldMkLst>
          <pc:docMk/>
          <pc:sldMk cId="2305482003" sldId="338"/>
        </pc:sldMkLst>
        <pc:spChg chg="mod">
          <ac:chgData name="Sheikh, Nauman" userId="db65e69b-25ed-4131-bb97-6efc3dac82ca" providerId="ADAL" clId="{368CBB19-8BB9-4623-95C8-D39F75F3DEF1}" dt="2023-10-17T02:42:56.159" v="3726" actId="20577"/>
          <ac:spMkLst>
            <pc:docMk/>
            <pc:sldMk cId="2305482003" sldId="338"/>
            <ac:spMk id="3" creationId="{56C3C9E5-02BB-D093-569A-EF36FEF2CE67}"/>
          </ac:spMkLst>
        </pc:spChg>
        <pc:picChg chg="add mod">
          <ac:chgData name="Sheikh, Nauman" userId="db65e69b-25ed-4131-bb97-6efc3dac82ca" providerId="ADAL" clId="{368CBB19-8BB9-4623-95C8-D39F75F3DEF1}" dt="2023-10-17T02:42:49.545" v="3720" actId="1076"/>
          <ac:picMkLst>
            <pc:docMk/>
            <pc:sldMk cId="2305482003" sldId="338"/>
            <ac:picMk id="4" creationId="{AF5F5194-978C-6219-3314-3BC3FD36DF10}"/>
          </ac:picMkLst>
        </pc:picChg>
        <pc:picChg chg="del">
          <ac:chgData name="Sheikh, Nauman" userId="db65e69b-25ed-4131-bb97-6efc3dac82ca" providerId="ADAL" clId="{368CBB19-8BB9-4623-95C8-D39F75F3DEF1}" dt="2023-10-17T01:14:44.646" v="3711" actId="478"/>
          <ac:picMkLst>
            <pc:docMk/>
            <pc:sldMk cId="2305482003" sldId="338"/>
            <ac:picMk id="6" creationId="{42E2AAF8-E01D-4501-FF94-752D4AC47329}"/>
          </ac:picMkLst>
        </pc:picChg>
        <pc:picChg chg="del mod">
          <ac:chgData name="Sheikh, Nauman" userId="db65e69b-25ed-4131-bb97-6efc3dac82ca" providerId="ADAL" clId="{368CBB19-8BB9-4623-95C8-D39F75F3DEF1}" dt="2023-10-17T01:14:44.153" v="3710" actId="478"/>
          <ac:picMkLst>
            <pc:docMk/>
            <pc:sldMk cId="2305482003" sldId="338"/>
            <ac:picMk id="8" creationId="{28C98D17-1A55-B1E1-1195-870B0BCEE6A8}"/>
          </ac:picMkLst>
        </pc:picChg>
      </pc:sldChg>
      <pc:sldChg chg="addSp delSp modSp add mod delAnim modAnim">
        <pc:chgData name="Sheikh, Nauman" userId="db65e69b-25ed-4131-bb97-6efc3dac82ca" providerId="ADAL" clId="{368CBB19-8BB9-4623-95C8-D39F75F3DEF1}" dt="2023-10-17T02:43:46.108" v="3744"/>
        <pc:sldMkLst>
          <pc:docMk/>
          <pc:sldMk cId="726196601" sldId="339"/>
        </pc:sldMkLst>
        <pc:spChg chg="mod">
          <ac:chgData name="Sheikh, Nauman" userId="db65e69b-25ed-4131-bb97-6efc3dac82ca" providerId="ADAL" clId="{368CBB19-8BB9-4623-95C8-D39F75F3DEF1}" dt="2023-10-17T02:43:01.131" v="3732" actId="20577"/>
          <ac:spMkLst>
            <pc:docMk/>
            <pc:sldMk cId="726196601" sldId="339"/>
            <ac:spMk id="3" creationId="{56C3C9E5-02BB-D093-569A-EF36FEF2CE67}"/>
          </ac:spMkLst>
        </pc:spChg>
        <pc:picChg chg="del">
          <ac:chgData name="Sheikh, Nauman" userId="db65e69b-25ed-4131-bb97-6efc3dac82ca" providerId="ADAL" clId="{368CBB19-8BB9-4623-95C8-D39F75F3DEF1}" dt="2023-10-17T01:14:46.382" v="3712" actId="478"/>
          <ac:picMkLst>
            <pc:docMk/>
            <pc:sldMk cId="726196601" sldId="339"/>
            <ac:picMk id="4" creationId="{DE23390B-F587-853E-C879-680C32502508}"/>
          </ac:picMkLst>
        </pc:picChg>
        <pc:picChg chg="add mod">
          <ac:chgData name="Sheikh, Nauman" userId="db65e69b-25ed-4131-bb97-6efc3dac82ca" providerId="ADAL" clId="{368CBB19-8BB9-4623-95C8-D39F75F3DEF1}" dt="2023-10-17T02:43:39.931" v="3743" actId="1076"/>
          <ac:picMkLst>
            <pc:docMk/>
            <pc:sldMk cId="726196601" sldId="339"/>
            <ac:picMk id="5" creationId="{4A01E9DE-F17B-8A4A-05EE-0ED06E8B5D27}"/>
          </ac:picMkLst>
        </pc:picChg>
      </pc:sldChg>
      <pc:sldChg chg="addSp delSp modSp add mod ord delAnim">
        <pc:chgData name="Sheikh, Nauman" userId="db65e69b-25ed-4131-bb97-6efc3dac82ca" providerId="ADAL" clId="{368CBB19-8BB9-4623-95C8-D39F75F3DEF1}" dt="2023-10-17T03:08:30.770" v="4233" actId="14734"/>
        <pc:sldMkLst>
          <pc:docMk/>
          <pc:sldMk cId="3725094156" sldId="340"/>
        </pc:sldMkLst>
        <pc:spChg chg="mod">
          <ac:chgData name="Sheikh, Nauman" userId="db65e69b-25ed-4131-bb97-6efc3dac82ca" providerId="ADAL" clId="{368CBB19-8BB9-4623-95C8-D39F75F3DEF1}" dt="2023-10-17T02:44:33.719" v="3767" actId="20577"/>
          <ac:spMkLst>
            <pc:docMk/>
            <pc:sldMk cId="3725094156" sldId="340"/>
            <ac:spMk id="3" creationId="{56C3C9E5-02BB-D093-569A-EF36FEF2CE67}"/>
          </ac:spMkLst>
        </pc:spChg>
        <pc:graphicFrameChg chg="add mod modGraphic">
          <ac:chgData name="Sheikh, Nauman" userId="db65e69b-25ed-4131-bb97-6efc3dac82ca" providerId="ADAL" clId="{368CBB19-8BB9-4623-95C8-D39F75F3DEF1}" dt="2023-10-17T03:08:30.770" v="4233" actId="14734"/>
          <ac:graphicFrameMkLst>
            <pc:docMk/>
            <pc:sldMk cId="3725094156" sldId="340"/>
            <ac:graphicFrameMk id="9" creationId="{D36B6391-9310-4FA8-DB61-9F9BBF212223}"/>
          </ac:graphicFrameMkLst>
        </pc:graphicFrameChg>
        <pc:picChg chg="del">
          <ac:chgData name="Sheikh, Nauman" userId="db65e69b-25ed-4131-bb97-6efc3dac82ca" providerId="ADAL" clId="{368CBB19-8BB9-4623-95C8-D39F75F3DEF1}" dt="2023-10-17T01:14:47.715" v="3713" actId="478"/>
          <ac:picMkLst>
            <pc:docMk/>
            <pc:sldMk cId="3725094156" sldId="340"/>
            <ac:picMk id="5" creationId="{612DB1CA-2173-A7E5-A343-8B549B2A1940}"/>
          </ac:picMkLst>
        </pc:picChg>
        <pc:picChg chg="add mod">
          <ac:chgData name="Sheikh, Nauman" userId="db65e69b-25ed-4131-bb97-6efc3dac82ca" providerId="ADAL" clId="{368CBB19-8BB9-4623-95C8-D39F75F3DEF1}" dt="2023-10-17T03:06:49.144" v="4153" actId="1440"/>
          <ac:picMkLst>
            <pc:docMk/>
            <pc:sldMk cId="3725094156" sldId="340"/>
            <ac:picMk id="6" creationId="{F2A8588F-17C1-4D35-5E3E-A11BACA859CD}"/>
          </ac:picMkLst>
        </pc:picChg>
        <pc:picChg chg="add mod">
          <ac:chgData name="Sheikh, Nauman" userId="db65e69b-25ed-4131-bb97-6efc3dac82ca" providerId="ADAL" clId="{368CBB19-8BB9-4623-95C8-D39F75F3DEF1}" dt="2023-10-17T03:07:09.206" v="4154" actId="1076"/>
          <ac:picMkLst>
            <pc:docMk/>
            <pc:sldMk cId="3725094156" sldId="340"/>
            <ac:picMk id="8" creationId="{A9FD2599-EC7F-11D5-3E72-D0A19C6BFF3E}"/>
          </ac:picMkLst>
        </pc:picChg>
      </pc:sldChg>
      <pc:sldChg chg="add del">
        <pc:chgData name="Sheikh, Nauman" userId="db65e69b-25ed-4131-bb97-6efc3dac82ca" providerId="ADAL" clId="{368CBB19-8BB9-4623-95C8-D39F75F3DEF1}" dt="2023-10-17T03:08:55.696" v="4235" actId="47"/>
        <pc:sldMkLst>
          <pc:docMk/>
          <pc:sldMk cId="1666770839" sldId="341"/>
        </pc:sldMkLst>
      </pc:sldChg>
      <pc:sldChg chg="addSp delSp modSp add mod">
        <pc:chgData name="Sheikh, Nauman" userId="db65e69b-25ed-4131-bb97-6efc3dac82ca" providerId="ADAL" clId="{368CBB19-8BB9-4623-95C8-D39F75F3DEF1}" dt="2023-10-17T02:50:44.775" v="3960" actId="22"/>
        <pc:sldMkLst>
          <pc:docMk/>
          <pc:sldMk cId="798126379" sldId="342"/>
        </pc:sldMkLst>
        <pc:spChg chg="mod">
          <ac:chgData name="Sheikh, Nauman" userId="db65e69b-25ed-4131-bb97-6efc3dac82ca" providerId="ADAL" clId="{368CBB19-8BB9-4623-95C8-D39F75F3DEF1}" dt="2023-10-17T02:50:10.306" v="3958" actId="20577"/>
          <ac:spMkLst>
            <pc:docMk/>
            <pc:sldMk cId="798126379" sldId="342"/>
            <ac:spMk id="3" creationId="{56C3C9E5-02BB-D093-569A-EF36FEF2CE67}"/>
          </ac:spMkLst>
        </pc:spChg>
        <pc:picChg chg="add del mod modCrop">
          <ac:chgData name="Sheikh, Nauman" userId="db65e69b-25ed-4131-bb97-6efc3dac82ca" providerId="ADAL" clId="{368CBB19-8BB9-4623-95C8-D39F75F3DEF1}" dt="2023-10-17T02:47:29.404" v="3862" actId="478"/>
          <ac:picMkLst>
            <pc:docMk/>
            <pc:sldMk cId="798126379" sldId="342"/>
            <ac:picMk id="5" creationId="{9630AB01-F62E-DE84-8C5D-F74163FA7991}"/>
          </ac:picMkLst>
        </pc:picChg>
        <pc:picChg chg="del mod">
          <ac:chgData name="Sheikh, Nauman" userId="db65e69b-25ed-4131-bb97-6efc3dac82ca" providerId="ADAL" clId="{368CBB19-8BB9-4623-95C8-D39F75F3DEF1}" dt="2023-10-17T02:46:26.042" v="3854" actId="478"/>
          <ac:picMkLst>
            <pc:docMk/>
            <pc:sldMk cId="798126379" sldId="342"/>
            <ac:picMk id="6" creationId="{76E498F1-7AD6-538A-511E-1B5AA1AD17C9}"/>
          </ac:picMkLst>
        </pc:picChg>
        <pc:picChg chg="add del mod modCrop">
          <ac:chgData name="Sheikh, Nauman" userId="db65e69b-25ed-4131-bb97-6efc3dac82ca" providerId="ADAL" clId="{368CBB19-8BB9-4623-95C8-D39F75F3DEF1}" dt="2023-10-17T02:47:48.484" v="3865" actId="478"/>
          <ac:picMkLst>
            <pc:docMk/>
            <pc:sldMk cId="798126379" sldId="342"/>
            <ac:picMk id="7" creationId="{53E93389-9749-8103-ADC5-5239F7742D87}"/>
          </ac:picMkLst>
        </pc:picChg>
        <pc:picChg chg="del">
          <ac:chgData name="Sheikh, Nauman" userId="db65e69b-25ed-4131-bb97-6efc3dac82ca" providerId="ADAL" clId="{368CBB19-8BB9-4623-95C8-D39F75F3DEF1}" dt="2023-10-17T02:46:26.965" v="3855" actId="478"/>
          <ac:picMkLst>
            <pc:docMk/>
            <pc:sldMk cId="798126379" sldId="342"/>
            <ac:picMk id="8" creationId="{3E9D25C1-974A-1C8D-7330-EF76F795CC0B}"/>
          </ac:picMkLst>
        </pc:picChg>
        <pc:picChg chg="add mod">
          <ac:chgData name="Sheikh, Nauman" userId="db65e69b-25ed-4131-bb97-6efc3dac82ca" providerId="ADAL" clId="{368CBB19-8BB9-4623-95C8-D39F75F3DEF1}" dt="2023-10-17T02:48:35.430" v="3870" actId="1076"/>
          <ac:picMkLst>
            <pc:docMk/>
            <pc:sldMk cId="798126379" sldId="342"/>
            <ac:picMk id="10" creationId="{3651293F-3306-A6BC-B3E1-44A3077B62C4}"/>
          </ac:picMkLst>
        </pc:picChg>
        <pc:picChg chg="add mod">
          <ac:chgData name="Sheikh, Nauman" userId="db65e69b-25ed-4131-bb97-6efc3dac82ca" providerId="ADAL" clId="{368CBB19-8BB9-4623-95C8-D39F75F3DEF1}" dt="2023-10-17T02:49:07.318" v="3873" actId="1076"/>
          <ac:picMkLst>
            <pc:docMk/>
            <pc:sldMk cId="798126379" sldId="342"/>
            <ac:picMk id="12" creationId="{83C968BD-5F14-0657-3BBB-3AD8E4E6D511}"/>
          </ac:picMkLst>
        </pc:picChg>
        <pc:picChg chg="add del">
          <ac:chgData name="Sheikh, Nauman" userId="db65e69b-25ed-4131-bb97-6efc3dac82ca" providerId="ADAL" clId="{368CBB19-8BB9-4623-95C8-D39F75F3DEF1}" dt="2023-10-17T02:50:44.775" v="3960" actId="22"/>
          <ac:picMkLst>
            <pc:docMk/>
            <pc:sldMk cId="798126379" sldId="342"/>
            <ac:picMk id="14" creationId="{7719D5C8-F992-3B4C-2770-A48F671CF224}"/>
          </ac:picMkLst>
        </pc:picChg>
      </pc:sldChg>
      <pc:sldChg chg="addSp delSp modSp add mod modAnim">
        <pc:chgData name="Sheikh, Nauman" userId="db65e69b-25ed-4131-bb97-6efc3dac82ca" providerId="ADAL" clId="{368CBB19-8BB9-4623-95C8-D39F75F3DEF1}" dt="2023-10-17T02:52:06.863" v="3977"/>
        <pc:sldMkLst>
          <pc:docMk/>
          <pc:sldMk cId="3331198739" sldId="343"/>
        </pc:sldMkLst>
        <pc:spChg chg="mod">
          <ac:chgData name="Sheikh, Nauman" userId="db65e69b-25ed-4131-bb97-6efc3dac82ca" providerId="ADAL" clId="{368CBB19-8BB9-4623-95C8-D39F75F3DEF1}" dt="2023-10-17T02:51:01.630" v="3966" actId="20577"/>
          <ac:spMkLst>
            <pc:docMk/>
            <pc:sldMk cId="3331198739" sldId="343"/>
            <ac:spMk id="3" creationId="{56C3C9E5-02BB-D093-569A-EF36FEF2CE67}"/>
          </ac:spMkLst>
        </pc:spChg>
        <pc:picChg chg="add mod">
          <ac:chgData name="Sheikh, Nauman" userId="db65e69b-25ed-4131-bb97-6efc3dac82ca" providerId="ADAL" clId="{368CBB19-8BB9-4623-95C8-D39F75F3DEF1}" dt="2023-10-17T02:51:56.778" v="3976" actId="1076"/>
          <ac:picMkLst>
            <pc:docMk/>
            <pc:sldMk cId="3331198739" sldId="343"/>
            <ac:picMk id="4" creationId="{15DC7730-07C7-2675-7531-200FA8EDC282}"/>
          </ac:picMkLst>
        </pc:picChg>
        <pc:picChg chg="del">
          <ac:chgData name="Sheikh, Nauman" userId="db65e69b-25ed-4131-bb97-6efc3dac82ca" providerId="ADAL" clId="{368CBB19-8BB9-4623-95C8-D39F75F3DEF1}" dt="2023-10-17T02:50:56.815" v="3964" actId="478"/>
          <ac:picMkLst>
            <pc:docMk/>
            <pc:sldMk cId="3331198739" sldId="343"/>
            <ac:picMk id="10" creationId="{3651293F-3306-A6BC-B3E1-44A3077B62C4}"/>
          </ac:picMkLst>
        </pc:picChg>
        <pc:picChg chg="del">
          <ac:chgData name="Sheikh, Nauman" userId="db65e69b-25ed-4131-bb97-6efc3dac82ca" providerId="ADAL" clId="{368CBB19-8BB9-4623-95C8-D39F75F3DEF1}" dt="2023-10-17T02:50:57.668" v="3965" actId="478"/>
          <ac:picMkLst>
            <pc:docMk/>
            <pc:sldMk cId="3331198739" sldId="343"/>
            <ac:picMk id="12" creationId="{83C968BD-5F14-0657-3BBB-3AD8E4E6D511}"/>
          </ac:picMkLst>
        </pc:picChg>
      </pc:sldChg>
      <pc:sldChg chg="addSp modSp add mod modAnim">
        <pc:chgData name="Sheikh, Nauman" userId="db65e69b-25ed-4131-bb97-6efc3dac82ca" providerId="ADAL" clId="{368CBB19-8BB9-4623-95C8-D39F75F3DEF1}" dt="2023-10-17T02:52:51.417" v="3984"/>
        <pc:sldMkLst>
          <pc:docMk/>
          <pc:sldMk cId="867404776" sldId="344"/>
        </pc:sldMkLst>
        <pc:picChg chg="add mod">
          <ac:chgData name="Sheikh, Nauman" userId="db65e69b-25ed-4131-bb97-6efc3dac82ca" providerId="ADAL" clId="{368CBB19-8BB9-4623-95C8-D39F75F3DEF1}" dt="2023-10-17T02:52:41.779" v="3983" actId="1076"/>
          <ac:picMkLst>
            <pc:docMk/>
            <pc:sldMk cId="867404776" sldId="344"/>
            <ac:picMk id="4" creationId="{D4C5D56A-E564-5EDC-2247-526559CCA502}"/>
          </ac:picMkLst>
        </pc:picChg>
      </pc:sldChg>
      <pc:sldChg chg="add del">
        <pc:chgData name="Sheikh, Nauman" userId="db65e69b-25ed-4131-bb97-6efc3dac82ca" providerId="ADAL" clId="{368CBB19-8BB9-4623-95C8-D39F75F3DEF1}" dt="2023-10-17T02:51:07.126" v="3967" actId="47"/>
        <pc:sldMkLst>
          <pc:docMk/>
          <pc:sldMk cId="1569748371" sldId="344"/>
        </pc:sldMkLst>
      </pc:sldChg>
      <pc:sldChg chg="add del">
        <pc:chgData name="Sheikh, Nauman" userId="db65e69b-25ed-4131-bb97-6efc3dac82ca" providerId="ADAL" clId="{368CBB19-8BB9-4623-95C8-D39F75F3DEF1}" dt="2023-10-17T03:09:02.241" v="4237" actId="47"/>
        <pc:sldMkLst>
          <pc:docMk/>
          <pc:sldMk cId="966338702" sldId="345"/>
        </pc:sldMkLst>
      </pc:sldChg>
      <pc:sldChg chg="add del">
        <pc:chgData name="Sheikh, Nauman" userId="db65e69b-25ed-4131-bb97-6efc3dac82ca" providerId="ADAL" clId="{368CBB19-8BB9-4623-95C8-D39F75F3DEF1}" dt="2023-10-17T02:51:08.495" v="3968" actId="47"/>
        <pc:sldMkLst>
          <pc:docMk/>
          <pc:sldMk cId="1575510690" sldId="345"/>
        </pc:sldMkLst>
      </pc:sldChg>
      <pc:sldChg chg="addSp modSp add mod">
        <pc:chgData name="Sheikh, Nauman" userId="db65e69b-25ed-4131-bb97-6efc3dac82ca" providerId="ADAL" clId="{368CBB19-8BB9-4623-95C8-D39F75F3DEF1}" dt="2023-10-17T02:56:58.419" v="4121" actId="20577"/>
        <pc:sldMkLst>
          <pc:docMk/>
          <pc:sldMk cId="2974661234" sldId="346"/>
        </pc:sldMkLst>
        <pc:spChg chg="mod">
          <ac:chgData name="Sheikh, Nauman" userId="db65e69b-25ed-4131-bb97-6efc3dac82ca" providerId="ADAL" clId="{368CBB19-8BB9-4623-95C8-D39F75F3DEF1}" dt="2023-10-17T02:56:58.419" v="4121" actId="20577"/>
          <ac:spMkLst>
            <pc:docMk/>
            <pc:sldMk cId="2974661234" sldId="346"/>
            <ac:spMk id="3" creationId="{56C3C9E5-02BB-D093-569A-EF36FEF2CE67}"/>
          </ac:spMkLst>
        </pc:spChg>
        <pc:picChg chg="add mod">
          <ac:chgData name="Sheikh, Nauman" userId="db65e69b-25ed-4131-bb97-6efc3dac82ca" providerId="ADAL" clId="{368CBB19-8BB9-4623-95C8-D39F75F3DEF1}" dt="2023-10-17T02:55:08.789" v="4081" actId="14100"/>
          <ac:picMkLst>
            <pc:docMk/>
            <pc:sldMk cId="2974661234" sldId="346"/>
            <ac:picMk id="5" creationId="{960C1AD4-923A-298D-34A5-F31AEC29A65B}"/>
          </ac:picMkLst>
        </pc:picChg>
        <pc:picChg chg="add mod">
          <ac:chgData name="Sheikh, Nauman" userId="db65e69b-25ed-4131-bb97-6efc3dac82ca" providerId="ADAL" clId="{368CBB19-8BB9-4623-95C8-D39F75F3DEF1}" dt="2023-10-17T02:56:20.883" v="4091" actId="1076"/>
          <ac:picMkLst>
            <pc:docMk/>
            <pc:sldMk cId="2974661234" sldId="346"/>
            <ac:picMk id="7" creationId="{05BBF816-1241-F736-5D95-12B4FC261C03}"/>
          </ac:picMkLst>
        </pc:picChg>
      </pc:sldChg>
      <pc:sldChg chg="addSp delSp modSp add mod modAnim">
        <pc:chgData name="Sheikh, Nauman" userId="db65e69b-25ed-4131-bb97-6efc3dac82ca" providerId="ADAL" clId="{368CBB19-8BB9-4623-95C8-D39F75F3DEF1}" dt="2023-10-17T02:58:06.535" v="4131"/>
        <pc:sldMkLst>
          <pc:docMk/>
          <pc:sldMk cId="1628314409" sldId="347"/>
        </pc:sldMkLst>
        <pc:spChg chg="mod">
          <ac:chgData name="Sheikh, Nauman" userId="db65e69b-25ed-4131-bb97-6efc3dac82ca" providerId="ADAL" clId="{368CBB19-8BB9-4623-95C8-D39F75F3DEF1}" dt="2023-10-17T02:57:27.941" v="4124" actId="6549"/>
          <ac:spMkLst>
            <pc:docMk/>
            <pc:sldMk cId="1628314409" sldId="347"/>
            <ac:spMk id="3" creationId="{56C3C9E5-02BB-D093-569A-EF36FEF2CE67}"/>
          </ac:spMkLst>
        </pc:spChg>
        <pc:picChg chg="add mod">
          <ac:chgData name="Sheikh, Nauman" userId="db65e69b-25ed-4131-bb97-6efc3dac82ca" providerId="ADAL" clId="{368CBB19-8BB9-4623-95C8-D39F75F3DEF1}" dt="2023-10-17T02:57:59.379" v="4130" actId="14100"/>
          <ac:picMkLst>
            <pc:docMk/>
            <pc:sldMk cId="1628314409" sldId="347"/>
            <ac:picMk id="4" creationId="{4B92ABCD-47F8-A93A-8795-71AD081F622D}"/>
          </ac:picMkLst>
        </pc:picChg>
        <pc:picChg chg="del">
          <ac:chgData name="Sheikh, Nauman" userId="db65e69b-25ed-4131-bb97-6efc3dac82ca" providerId="ADAL" clId="{368CBB19-8BB9-4623-95C8-D39F75F3DEF1}" dt="2023-10-17T02:57:23.820" v="4123" actId="478"/>
          <ac:picMkLst>
            <pc:docMk/>
            <pc:sldMk cId="1628314409" sldId="347"/>
            <ac:picMk id="5" creationId="{960C1AD4-923A-298D-34A5-F31AEC29A65B}"/>
          </ac:picMkLst>
        </pc:picChg>
        <pc:picChg chg="del">
          <ac:chgData name="Sheikh, Nauman" userId="db65e69b-25ed-4131-bb97-6efc3dac82ca" providerId="ADAL" clId="{368CBB19-8BB9-4623-95C8-D39F75F3DEF1}" dt="2023-10-17T02:57:30.638" v="4125" actId="478"/>
          <ac:picMkLst>
            <pc:docMk/>
            <pc:sldMk cId="1628314409" sldId="347"/>
            <ac:picMk id="7" creationId="{05BBF816-1241-F736-5D95-12B4FC261C03}"/>
          </ac:picMkLst>
        </pc:picChg>
      </pc:sldChg>
      <pc:sldChg chg="addSp delSp modSp add mod delAnim modAnim">
        <pc:chgData name="Sheikh, Nauman" userId="db65e69b-25ed-4131-bb97-6efc3dac82ca" providerId="ADAL" clId="{368CBB19-8BB9-4623-95C8-D39F75F3DEF1}" dt="2023-10-17T02:59:11.011" v="4139"/>
        <pc:sldMkLst>
          <pc:docMk/>
          <pc:sldMk cId="3571555413" sldId="348"/>
        </pc:sldMkLst>
        <pc:picChg chg="del">
          <ac:chgData name="Sheikh, Nauman" userId="db65e69b-25ed-4131-bb97-6efc3dac82ca" providerId="ADAL" clId="{368CBB19-8BB9-4623-95C8-D39F75F3DEF1}" dt="2023-10-17T02:58:42.865" v="4133" actId="478"/>
          <ac:picMkLst>
            <pc:docMk/>
            <pc:sldMk cId="3571555413" sldId="348"/>
            <ac:picMk id="4" creationId="{4B92ABCD-47F8-A93A-8795-71AD081F622D}"/>
          </ac:picMkLst>
        </pc:picChg>
        <pc:picChg chg="add mod">
          <ac:chgData name="Sheikh, Nauman" userId="db65e69b-25ed-4131-bb97-6efc3dac82ca" providerId="ADAL" clId="{368CBB19-8BB9-4623-95C8-D39F75F3DEF1}" dt="2023-10-17T02:58:58.165" v="4138" actId="14100"/>
          <ac:picMkLst>
            <pc:docMk/>
            <pc:sldMk cId="3571555413" sldId="348"/>
            <ac:picMk id="5" creationId="{514CBAA4-650A-05C8-8272-AD5CE5F63453}"/>
          </ac:picMkLst>
        </pc:picChg>
      </pc:sldChg>
      <pc:sldChg chg="delSp add del mod delAnim">
        <pc:chgData name="Sheikh, Nauman" userId="db65e69b-25ed-4131-bb97-6efc3dac82ca" providerId="ADAL" clId="{368CBB19-8BB9-4623-95C8-D39F75F3DEF1}" dt="2023-10-17T03:09:09.125" v="4239" actId="47"/>
        <pc:sldMkLst>
          <pc:docMk/>
          <pc:sldMk cId="2354838653" sldId="349"/>
        </pc:sldMkLst>
        <pc:picChg chg="del">
          <ac:chgData name="Sheikh, Nauman" userId="db65e69b-25ed-4131-bb97-6efc3dac82ca" providerId="ADAL" clId="{368CBB19-8BB9-4623-95C8-D39F75F3DEF1}" dt="2023-10-17T03:00:06.206" v="4142" actId="478"/>
          <ac:picMkLst>
            <pc:docMk/>
            <pc:sldMk cId="2354838653" sldId="349"/>
            <ac:picMk id="5" creationId="{514CBAA4-650A-05C8-8272-AD5CE5F63453}"/>
          </ac:picMkLst>
        </pc:picChg>
      </pc:sldChg>
      <pc:sldChg chg="addSp delSp modSp add mod">
        <pc:chgData name="Sheikh, Nauman" userId="db65e69b-25ed-4131-bb97-6efc3dac82ca" providerId="ADAL" clId="{368CBB19-8BB9-4623-95C8-D39F75F3DEF1}" dt="2023-10-17T03:13:41.710" v="4328" actId="20577"/>
        <pc:sldMkLst>
          <pc:docMk/>
          <pc:sldMk cId="1358258801" sldId="350"/>
        </pc:sldMkLst>
        <pc:spChg chg="mod">
          <ac:chgData name="Sheikh, Nauman" userId="db65e69b-25ed-4131-bb97-6efc3dac82ca" providerId="ADAL" clId="{368CBB19-8BB9-4623-95C8-D39F75F3DEF1}" dt="2023-10-17T03:09:25.430" v="4245" actId="20577"/>
          <ac:spMkLst>
            <pc:docMk/>
            <pc:sldMk cId="1358258801" sldId="350"/>
            <ac:spMk id="3" creationId="{56C3C9E5-02BB-D093-569A-EF36FEF2CE67}"/>
          </ac:spMkLst>
        </pc:spChg>
        <pc:graphicFrameChg chg="modGraphic">
          <ac:chgData name="Sheikh, Nauman" userId="db65e69b-25ed-4131-bb97-6efc3dac82ca" providerId="ADAL" clId="{368CBB19-8BB9-4623-95C8-D39F75F3DEF1}" dt="2023-10-17T03:13:41.710" v="4328" actId="20577"/>
          <ac:graphicFrameMkLst>
            <pc:docMk/>
            <pc:sldMk cId="1358258801" sldId="350"/>
            <ac:graphicFrameMk id="9" creationId="{D36B6391-9310-4FA8-DB61-9F9BBF212223}"/>
          </ac:graphicFrameMkLst>
        </pc:graphicFrameChg>
        <pc:picChg chg="add mod">
          <ac:chgData name="Sheikh, Nauman" userId="db65e69b-25ed-4131-bb97-6efc3dac82ca" providerId="ADAL" clId="{368CBB19-8BB9-4623-95C8-D39F75F3DEF1}" dt="2023-10-17T03:13:02.828" v="4306" actId="1440"/>
          <ac:picMkLst>
            <pc:docMk/>
            <pc:sldMk cId="1358258801" sldId="350"/>
            <ac:picMk id="5" creationId="{CBE06C28-0131-B086-C697-992FDD8340AD}"/>
          </ac:picMkLst>
        </pc:picChg>
        <pc:picChg chg="del">
          <ac:chgData name="Sheikh, Nauman" userId="db65e69b-25ed-4131-bb97-6efc3dac82ca" providerId="ADAL" clId="{368CBB19-8BB9-4623-95C8-D39F75F3DEF1}" dt="2023-10-17T03:09:35.871" v="4246" actId="478"/>
          <ac:picMkLst>
            <pc:docMk/>
            <pc:sldMk cId="1358258801" sldId="350"/>
            <ac:picMk id="6" creationId="{F2A8588F-17C1-4D35-5E3E-A11BACA859CD}"/>
          </ac:picMkLst>
        </pc:picChg>
        <pc:picChg chg="del">
          <ac:chgData name="Sheikh, Nauman" userId="db65e69b-25ed-4131-bb97-6efc3dac82ca" providerId="ADAL" clId="{368CBB19-8BB9-4623-95C8-D39F75F3DEF1}" dt="2023-10-17T03:09:36.477" v="4247" actId="478"/>
          <ac:picMkLst>
            <pc:docMk/>
            <pc:sldMk cId="1358258801" sldId="350"/>
            <ac:picMk id="8" creationId="{A9FD2599-EC7F-11D5-3E72-D0A19C6BFF3E}"/>
          </ac:picMkLst>
        </pc:picChg>
        <pc:picChg chg="add mod">
          <ac:chgData name="Sheikh, Nauman" userId="db65e69b-25ed-4131-bb97-6efc3dac82ca" providerId="ADAL" clId="{368CBB19-8BB9-4623-95C8-D39F75F3DEF1}" dt="2023-10-17T03:13:01.450" v="4305" actId="1440"/>
          <ac:picMkLst>
            <pc:docMk/>
            <pc:sldMk cId="1358258801" sldId="350"/>
            <ac:picMk id="10" creationId="{7B1F0982-4A04-4C31-11A9-2F3A888CF09C}"/>
          </ac:picMkLst>
        </pc:picChg>
      </pc:sldChg>
      <pc:sldChg chg="addSp delSp modSp add mod">
        <pc:chgData name="Sheikh, Nauman" userId="db65e69b-25ed-4131-bb97-6efc3dac82ca" providerId="ADAL" clId="{368CBB19-8BB9-4623-95C8-D39F75F3DEF1}" dt="2023-10-17T03:11:51.729" v="4297" actId="20577"/>
        <pc:sldMkLst>
          <pc:docMk/>
          <pc:sldMk cId="1418813849" sldId="351"/>
        </pc:sldMkLst>
        <pc:spChg chg="mod">
          <ac:chgData name="Sheikh, Nauman" userId="db65e69b-25ed-4131-bb97-6efc3dac82ca" providerId="ADAL" clId="{368CBB19-8BB9-4623-95C8-D39F75F3DEF1}" dt="2023-10-17T03:10:04.220" v="4255" actId="20577"/>
          <ac:spMkLst>
            <pc:docMk/>
            <pc:sldMk cId="1418813849" sldId="351"/>
            <ac:spMk id="3" creationId="{56C3C9E5-02BB-D093-569A-EF36FEF2CE67}"/>
          </ac:spMkLst>
        </pc:spChg>
        <pc:graphicFrameChg chg="modGraphic">
          <ac:chgData name="Sheikh, Nauman" userId="db65e69b-25ed-4131-bb97-6efc3dac82ca" providerId="ADAL" clId="{368CBB19-8BB9-4623-95C8-D39F75F3DEF1}" dt="2023-10-17T03:11:51.729" v="4297" actId="20577"/>
          <ac:graphicFrameMkLst>
            <pc:docMk/>
            <pc:sldMk cId="1418813849" sldId="351"/>
            <ac:graphicFrameMk id="9" creationId="{D36B6391-9310-4FA8-DB61-9F9BBF212223}"/>
          </ac:graphicFrameMkLst>
        </pc:graphicFrameChg>
        <pc:picChg chg="add mod">
          <ac:chgData name="Sheikh, Nauman" userId="db65e69b-25ed-4131-bb97-6efc3dac82ca" providerId="ADAL" clId="{368CBB19-8BB9-4623-95C8-D39F75F3DEF1}" dt="2023-10-17T03:11:17.588" v="4265" actId="1076"/>
          <ac:picMkLst>
            <pc:docMk/>
            <pc:sldMk cId="1418813849" sldId="351"/>
            <ac:picMk id="5" creationId="{028675D1-D623-FF0D-2630-D707A0ABC2CE}"/>
          </ac:picMkLst>
        </pc:picChg>
        <pc:picChg chg="del">
          <ac:chgData name="Sheikh, Nauman" userId="db65e69b-25ed-4131-bb97-6efc3dac82ca" providerId="ADAL" clId="{368CBB19-8BB9-4623-95C8-D39F75F3DEF1}" dt="2023-10-17T03:10:07.572" v="4256" actId="478"/>
          <ac:picMkLst>
            <pc:docMk/>
            <pc:sldMk cId="1418813849" sldId="351"/>
            <ac:picMk id="6" creationId="{F2A8588F-17C1-4D35-5E3E-A11BACA859CD}"/>
          </ac:picMkLst>
        </pc:picChg>
        <pc:picChg chg="del">
          <ac:chgData name="Sheikh, Nauman" userId="db65e69b-25ed-4131-bb97-6efc3dac82ca" providerId="ADAL" clId="{368CBB19-8BB9-4623-95C8-D39F75F3DEF1}" dt="2023-10-17T03:10:08.067" v="4257" actId="478"/>
          <ac:picMkLst>
            <pc:docMk/>
            <pc:sldMk cId="1418813849" sldId="351"/>
            <ac:picMk id="8" creationId="{A9FD2599-EC7F-11D5-3E72-D0A19C6BFF3E}"/>
          </ac:picMkLst>
        </pc:picChg>
        <pc:picChg chg="add mod">
          <ac:chgData name="Sheikh, Nauman" userId="db65e69b-25ed-4131-bb97-6efc3dac82ca" providerId="ADAL" clId="{368CBB19-8BB9-4623-95C8-D39F75F3DEF1}" dt="2023-10-17T03:11:09.107" v="4263" actId="1440"/>
          <ac:picMkLst>
            <pc:docMk/>
            <pc:sldMk cId="1418813849" sldId="351"/>
            <ac:picMk id="10" creationId="{E281DF27-4A86-10D7-1CC7-14F489C05330}"/>
          </ac:picMkLst>
        </pc:picChg>
      </pc:sldChg>
      <pc:sldChg chg="addSp delSp modSp add mod">
        <pc:chgData name="Sheikh, Nauman" userId="db65e69b-25ed-4131-bb97-6efc3dac82ca" providerId="ADAL" clId="{368CBB19-8BB9-4623-95C8-D39F75F3DEF1}" dt="2023-10-17T03:18:08.431" v="4347" actId="1440"/>
        <pc:sldMkLst>
          <pc:docMk/>
          <pc:sldMk cId="2485031184" sldId="352"/>
        </pc:sldMkLst>
        <pc:spChg chg="mod">
          <ac:chgData name="Sheikh, Nauman" userId="db65e69b-25ed-4131-bb97-6efc3dac82ca" providerId="ADAL" clId="{368CBB19-8BB9-4623-95C8-D39F75F3DEF1}" dt="2023-10-17T03:14:21.901" v="4329"/>
          <ac:spMkLst>
            <pc:docMk/>
            <pc:sldMk cId="2485031184" sldId="352"/>
            <ac:spMk id="3" creationId="{56C3C9E5-02BB-D093-569A-EF36FEF2CE67}"/>
          </ac:spMkLst>
        </pc:spChg>
        <pc:picChg chg="add mod ord">
          <ac:chgData name="Sheikh, Nauman" userId="db65e69b-25ed-4131-bb97-6efc3dac82ca" providerId="ADAL" clId="{368CBB19-8BB9-4623-95C8-D39F75F3DEF1}" dt="2023-10-17T03:18:08.431" v="4347" actId="1440"/>
          <ac:picMkLst>
            <pc:docMk/>
            <pc:sldMk cId="2485031184" sldId="352"/>
            <ac:picMk id="5" creationId="{F3EF7845-0EC9-DA50-B408-A60327C2EB0D}"/>
          </ac:picMkLst>
        </pc:picChg>
        <pc:picChg chg="del">
          <ac:chgData name="Sheikh, Nauman" userId="db65e69b-25ed-4131-bb97-6efc3dac82ca" providerId="ADAL" clId="{368CBB19-8BB9-4623-95C8-D39F75F3DEF1}" dt="2023-10-17T03:14:28.401" v="4330" actId="478"/>
          <ac:picMkLst>
            <pc:docMk/>
            <pc:sldMk cId="2485031184" sldId="352"/>
            <ac:picMk id="6" creationId="{F2A8588F-17C1-4D35-5E3E-A11BACA859CD}"/>
          </ac:picMkLst>
        </pc:picChg>
        <pc:picChg chg="del">
          <ac:chgData name="Sheikh, Nauman" userId="db65e69b-25ed-4131-bb97-6efc3dac82ca" providerId="ADAL" clId="{368CBB19-8BB9-4623-95C8-D39F75F3DEF1}" dt="2023-10-17T03:14:29.207" v="4331" actId="478"/>
          <ac:picMkLst>
            <pc:docMk/>
            <pc:sldMk cId="2485031184" sldId="352"/>
            <ac:picMk id="8" creationId="{A9FD2599-EC7F-11D5-3E72-D0A19C6BFF3E}"/>
          </ac:picMkLst>
        </pc:picChg>
        <pc:picChg chg="add mod modCrop">
          <ac:chgData name="Sheikh, Nauman" userId="db65e69b-25ed-4131-bb97-6efc3dac82ca" providerId="ADAL" clId="{368CBB19-8BB9-4623-95C8-D39F75F3DEF1}" dt="2023-10-17T03:18:06.489" v="4346" actId="1440"/>
          <ac:picMkLst>
            <pc:docMk/>
            <pc:sldMk cId="2485031184" sldId="352"/>
            <ac:picMk id="10" creationId="{8C9E6616-44F3-EB69-7505-136D10510AB8}"/>
          </ac:picMkLst>
        </pc:picChg>
      </pc:sldChg>
    </pc:docChg>
  </pc:docChgLst>
  <pc:docChgLst>
    <pc:chgData name="Sheikh, Nauman" userId="db65e69b-25ed-4131-bb97-6efc3dac82ca" providerId="ADAL" clId="{C62A2E62-7300-4A32-A89D-DF6D0EA59D7E}"/>
    <pc:docChg chg="undo redo custSel addSld delSld modSld modMainMaster modNotesMaster">
      <pc:chgData name="Sheikh, Nauman" userId="db65e69b-25ed-4131-bb97-6efc3dac82ca" providerId="ADAL" clId="{C62A2E62-7300-4A32-A89D-DF6D0EA59D7E}" dt="2023-04-04T19:57:08.932" v="500" actId="20577"/>
      <pc:docMkLst>
        <pc:docMk/>
      </pc:docMkLst>
      <pc:sldChg chg="del">
        <pc:chgData name="Sheikh, Nauman" userId="db65e69b-25ed-4131-bb97-6efc3dac82ca" providerId="ADAL" clId="{C62A2E62-7300-4A32-A89D-DF6D0EA59D7E}" dt="2023-04-04T19:44:48.576" v="139" actId="47"/>
        <pc:sldMkLst>
          <pc:docMk/>
          <pc:sldMk cId="3849398082" sldId="309"/>
        </pc:sldMkLst>
      </pc:sldChg>
      <pc:sldChg chg="modSp del mod">
        <pc:chgData name="Sheikh, Nauman" userId="db65e69b-25ed-4131-bb97-6efc3dac82ca" providerId="ADAL" clId="{C62A2E62-7300-4A32-A89D-DF6D0EA59D7E}" dt="2023-04-04T19:45:49.892" v="140" actId="47"/>
        <pc:sldMkLst>
          <pc:docMk/>
          <pc:sldMk cId="610025145" sldId="310"/>
        </pc:sldMkLst>
        <pc:spChg chg="mod">
          <ac:chgData name="Sheikh, Nauman" userId="db65e69b-25ed-4131-bb97-6efc3dac82ca" providerId="ADAL" clId="{C62A2E62-7300-4A32-A89D-DF6D0EA59D7E}" dt="2023-04-04T19:44:37.568" v="138" actId="15"/>
          <ac:spMkLst>
            <pc:docMk/>
            <pc:sldMk cId="610025145" sldId="310"/>
            <ac:spMk id="3" creationId="{00000000-0000-0000-0000-000000000000}"/>
          </ac:spMkLst>
        </pc:spChg>
      </pc:sldChg>
      <pc:sldChg chg="modSp mod">
        <pc:chgData name="Sheikh, Nauman" userId="db65e69b-25ed-4131-bb97-6efc3dac82ca" providerId="ADAL" clId="{C62A2E62-7300-4A32-A89D-DF6D0EA59D7E}" dt="2023-04-04T19:50:49.556" v="461"/>
        <pc:sldMkLst>
          <pc:docMk/>
          <pc:sldMk cId="380886706" sldId="311"/>
        </pc:sldMkLst>
        <pc:spChg chg="mod">
          <ac:chgData name="Sheikh, Nauman" userId="db65e69b-25ed-4131-bb97-6efc3dac82ca" providerId="ADAL" clId="{C62A2E62-7300-4A32-A89D-DF6D0EA59D7E}" dt="2023-04-04T19:50:49.556" v="461"/>
          <ac:spMkLst>
            <pc:docMk/>
            <pc:sldMk cId="380886706" sldId="311"/>
            <ac:spMk id="2" creationId="{00000000-0000-0000-0000-000000000000}"/>
          </ac:spMkLst>
        </pc:spChg>
        <pc:spChg chg="mod">
          <ac:chgData name="Sheikh, Nauman" userId="db65e69b-25ed-4131-bb97-6efc3dac82ca" providerId="ADAL" clId="{C62A2E62-7300-4A32-A89D-DF6D0EA59D7E}" dt="2023-04-04T19:46:14.059" v="192" actId="20577"/>
          <ac:spMkLst>
            <pc:docMk/>
            <pc:sldMk cId="380886706" sldId="311"/>
            <ac:spMk id="3" creationId="{00000000-0000-0000-0000-000000000000}"/>
          </ac:spMkLst>
        </pc:spChg>
      </pc:sldChg>
      <pc:sldChg chg="modSp new mod">
        <pc:chgData name="Sheikh, Nauman" userId="db65e69b-25ed-4131-bb97-6efc3dac82ca" providerId="ADAL" clId="{C62A2E62-7300-4A32-A89D-DF6D0EA59D7E}" dt="2023-04-04T19:57:03.169" v="498" actId="20577"/>
        <pc:sldMkLst>
          <pc:docMk/>
          <pc:sldMk cId="1326217780" sldId="312"/>
        </pc:sldMkLst>
        <pc:spChg chg="mod">
          <ac:chgData name="Sheikh, Nauman" userId="db65e69b-25ed-4131-bb97-6efc3dac82ca" providerId="ADAL" clId="{C62A2E62-7300-4A32-A89D-DF6D0EA59D7E}" dt="2023-04-04T19:57:03.169" v="498" actId="20577"/>
          <ac:spMkLst>
            <pc:docMk/>
            <pc:sldMk cId="1326217780" sldId="312"/>
            <ac:spMk id="2" creationId="{D5E01425-F9E2-1641-E4F5-DC2D311A1EA0}"/>
          </ac:spMkLst>
        </pc:spChg>
        <pc:spChg chg="mod">
          <ac:chgData name="Sheikh, Nauman" userId="db65e69b-25ed-4131-bb97-6efc3dac82ca" providerId="ADAL" clId="{C62A2E62-7300-4A32-A89D-DF6D0EA59D7E}" dt="2023-04-04T19:49:37.198" v="436" actId="20577"/>
          <ac:spMkLst>
            <pc:docMk/>
            <pc:sldMk cId="1326217780" sldId="312"/>
            <ac:spMk id="3" creationId="{CA59E870-FB63-A5A5-5543-AA5CB99CCC6F}"/>
          </ac:spMkLst>
        </pc:spChg>
      </pc:sldChg>
      <pc:sldChg chg="modSp add mod">
        <pc:chgData name="Sheikh, Nauman" userId="db65e69b-25ed-4131-bb97-6efc3dac82ca" providerId="ADAL" clId="{C62A2E62-7300-4A32-A89D-DF6D0EA59D7E}" dt="2023-04-04T19:57:08.932" v="500" actId="20577"/>
        <pc:sldMkLst>
          <pc:docMk/>
          <pc:sldMk cId="1103946249" sldId="313"/>
        </pc:sldMkLst>
        <pc:spChg chg="mod">
          <ac:chgData name="Sheikh, Nauman" userId="db65e69b-25ed-4131-bb97-6efc3dac82ca" providerId="ADAL" clId="{C62A2E62-7300-4A32-A89D-DF6D0EA59D7E}" dt="2023-04-04T19:57:08.932" v="500" actId="20577"/>
          <ac:spMkLst>
            <pc:docMk/>
            <pc:sldMk cId="1103946249" sldId="313"/>
            <ac:spMk id="2" creationId="{D5E01425-F9E2-1641-E4F5-DC2D311A1EA0}"/>
          </ac:spMkLst>
        </pc:spChg>
      </pc:sldChg>
      <pc:sldMasterChg chg="addSp delSp modSp mod setBg modSldLayout">
        <pc:chgData name="Sheikh, Nauman" userId="db65e69b-25ed-4131-bb97-6efc3dac82ca" providerId="ADAL" clId="{C62A2E62-7300-4A32-A89D-DF6D0EA59D7E}" dt="2023-04-04T19:56:24.567" v="496" actId="403"/>
        <pc:sldMasterMkLst>
          <pc:docMk/>
          <pc:sldMasterMk cId="3053149726" sldId="2147483660"/>
        </pc:sldMasterMkLst>
        <pc:spChg chg="mod">
          <ac:chgData name="Sheikh, Nauman" userId="db65e69b-25ed-4131-bb97-6efc3dac82ca" providerId="ADAL" clId="{C62A2E62-7300-4A32-A89D-DF6D0EA59D7E}" dt="2023-04-04T19:50:49.556" v="461"/>
          <ac:spMkLst>
            <pc:docMk/>
            <pc:sldMasterMk cId="3053149726" sldId="2147483660"/>
            <ac:spMk id="2" creationId="{00000000-0000-0000-0000-000000000000}"/>
          </ac:spMkLst>
        </pc:spChg>
        <pc:spChg chg="mod">
          <ac:chgData name="Sheikh, Nauman" userId="db65e69b-25ed-4131-bb97-6efc3dac82ca" providerId="ADAL" clId="{C62A2E62-7300-4A32-A89D-DF6D0EA59D7E}" dt="2023-04-04T19:50:49.556" v="461"/>
          <ac:spMkLst>
            <pc:docMk/>
            <pc:sldMasterMk cId="3053149726" sldId="2147483660"/>
            <ac:spMk id="3" creationId="{00000000-0000-0000-0000-000000000000}"/>
          </ac:spMkLst>
        </pc:spChg>
        <pc:spChg chg="mod">
          <ac:chgData name="Sheikh, Nauman" userId="db65e69b-25ed-4131-bb97-6efc3dac82ca" providerId="ADAL" clId="{C62A2E62-7300-4A32-A89D-DF6D0EA59D7E}" dt="2023-04-04T19:50:49.556" v="461"/>
          <ac:spMkLst>
            <pc:docMk/>
            <pc:sldMasterMk cId="3053149726" sldId="2147483660"/>
            <ac:spMk id="8" creationId="{0C2D8122-682C-49AF-8419-8A203D7AADFE}"/>
          </ac:spMkLst>
        </pc:spChg>
        <pc:spChg chg="mod">
          <ac:chgData name="Sheikh, Nauman" userId="db65e69b-25ed-4131-bb97-6efc3dac82ca" providerId="ADAL" clId="{C62A2E62-7300-4A32-A89D-DF6D0EA59D7E}" dt="2023-04-04T19:50:49.556" v="461"/>
          <ac:spMkLst>
            <pc:docMk/>
            <pc:sldMasterMk cId="3053149726" sldId="2147483660"/>
            <ac:spMk id="12" creationId="{CD88C62A-20F9-AD8A-2175-66871B4C19F9}"/>
          </ac:spMkLst>
        </pc:spChg>
        <pc:spChg chg="mod">
          <ac:chgData name="Sheikh, Nauman" userId="db65e69b-25ed-4131-bb97-6efc3dac82ca" providerId="ADAL" clId="{C62A2E62-7300-4A32-A89D-DF6D0EA59D7E}" dt="2023-04-04T19:56:24.567" v="496" actId="403"/>
          <ac:spMkLst>
            <pc:docMk/>
            <pc:sldMasterMk cId="3053149726" sldId="2147483660"/>
            <ac:spMk id="13" creationId="{A7F7D932-F633-521B-8BD2-2687AE5E362F}"/>
          </ac:spMkLst>
        </pc:spChg>
        <pc:picChg chg="del">
          <ac:chgData name="Sheikh, Nauman" userId="db65e69b-25ed-4131-bb97-6efc3dac82ca" providerId="ADAL" clId="{C62A2E62-7300-4A32-A89D-DF6D0EA59D7E}" dt="2023-04-04T16:10:10.399" v="33" actId="478"/>
          <ac:picMkLst>
            <pc:docMk/>
            <pc:sldMasterMk cId="3053149726" sldId="2147483660"/>
            <ac:picMk id="9" creationId="{00000000-0000-0000-0000-000000000000}"/>
          </ac:picMkLst>
        </pc:picChg>
        <pc:picChg chg="mod">
          <ac:chgData name="Sheikh, Nauman" userId="db65e69b-25ed-4131-bb97-6efc3dac82ca" providerId="ADAL" clId="{C62A2E62-7300-4A32-A89D-DF6D0EA59D7E}" dt="2023-04-04T19:55:22.120" v="483" actId="1076"/>
          <ac:picMkLst>
            <pc:docMk/>
            <pc:sldMasterMk cId="3053149726" sldId="2147483660"/>
            <ac:picMk id="11" creationId="{E7804BAD-7D49-4536-AF08-5DA7294CF02D}"/>
          </ac:picMkLst>
        </pc:picChg>
        <pc:picChg chg="add mod">
          <ac:chgData name="Sheikh, Nauman" userId="db65e69b-25ed-4131-bb97-6efc3dac82ca" providerId="ADAL" clId="{C62A2E62-7300-4A32-A89D-DF6D0EA59D7E}" dt="2023-04-04T19:54:16.064" v="474" actId="1076"/>
          <ac:picMkLst>
            <pc:docMk/>
            <pc:sldMasterMk cId="3053149726" sldId="2147483660"/>
            <ac:picMk id="15" creationId="{93D47889-B23D-A505-79D3-BE8F79435047}"/>
          </ac:picMkLst>
        </pc:picChg>
        <pc:sldLayoutChg chg="addSp delSp modSp mod setBg">
          <pc:chgData name="Sheikh, Nauman" userId="db65e69b-25ed-4131-bb97-6efc3dac82ca" providerId="ADAL" clId="{C62A2E62-7300-4A32-A89D-DF6D0EA59D7E}" dt="2023-04-04T19:56:03.284" v="494" actId="403"/>
          <pc:sldLayoutMkLst>
            <pc:docMk/>
            <pc:sldMasterMk cId="3053149726" sldId="2147483660"/>
            <pc:sldLayoutMk cId="1770538516" sldId="2147483661"/>
          </pc:sldLayoutMkLst>
          <pc:spChg chg="del">
            <ac:chgData name="Sheikh, Nauman" userId="db65e69b-25ed-4131-bb97-6efc3dac82ca" providerId="ADAL" clId="{C62A2E62-7300-4A32-A89D-DF6D0EA59D7E}" dt="2023-04-04T16:22:32.915" v="50"/>
            <ac:spMkLst>
              <pc:docMk/>
              <pc:sldMasterMk cId="3053149726" sldId="2147483660"/>
              <pc:sldLayoutMk cId="1770538516" sldId="2147483661"/>
              <ac:spMk id="2" creationId="{00000000-0000-0000-0000-000000000000}"/>
            </ac:spMkLst>
          </pc:spChg>
          <pc:spChg chg="mod">
            <ac:chgData name="Sheikh, Nauman" userId="db65e69b-25ed-4131-bb97-6efc3dac82ca" providerId="ADAL" clId="{C62A2E62-7300-4A32-A89D-DF6D0EA59D7E}" dt="2023-04-04T19:50:49.556" v="461"/>
            <ac:spMkLst>
              <pc:docMk/>
              <pc:sldMasterMk cId="3053149726" sldId="2147483660"/>
              <pc:sldLayoutMk cId="1770538516" sldId="2147483661"/>
              <ac:spMk id="3" creationId="{00000000-0000-0000-0000-000000000000}"/>
            </ac:spMkLst>
          </pc:spChg>
          <pc:spChg chg="add mod">
            <ac:chgData name="Sheikh, Nauman" userId="db65e69b-25ed-4131-bb97-6efc3dac82ca" providerId="ADAL" clId="{C62A2E62-7300-4A32-A89D-DF6D0EA59D7E}" dt="2023-04-04T19:50:49.556" v="461"/>
            <ac:spMkLst>
              <pc:docMk/>
              <pc:sldMasterMk cId="3053149726" sldId="2147483660"/>
              <pc:sldLayoutMk cId="1770538516" sldId="2147483661"/>
              <ac:spMk id="4" creationId="{92F962FC-222B-5CD4-8BB7-F61EAE864451}"/>
            </ac:spMkLst>
          </pc:spChg>
          <pc:spChg chg="add mod ord">
            <ac:chgData name="Sheikh, Nauman" userId="db65e69b-25ed-4131-bb97-6efc3dac82ca" providerId="ADAL" clId="{C62A2E62-7300-4A32-A89D-DF6D0EA59D7E}" dt="2023-04-04T19:50:49.556" v="461"/>
            <ac:spMkLst>
              <pc:docMk/>
              <pc:sldMasterMk cId="3053149726" sldId="2147483660"/>
              <pc:sldLayoutMk cId="1770538516" sldId="2147483661"/>
              <ac:spMk id="5" creationId="{902D9D41-60AC-AB52-D846-7AF4724727CC}"/>
            </ac:spMkLst>
          </pc:spChg>
          <pc:spChg chg="add mod">
            <ac:chgData name="Sheikh, Nauman" userId="db65e69b-25ed-4131-bb97-6efc3dac82ca" providerId="ADAL" clId="{C62A2E62-7300-4A32-A89D-DF6D0EA59D7E}" dt="2023-04-04T19:56:03.284" v="494" actId="403"/>
            <ac:spMkLst>
              <pc:docMk/>
              <pc:sldMasterMk cId="3053149726" sldId="2147483660"/>
              <pc:sldLayoutMk cId="1770538516" sldId="2147483661"/>
              <ac:spMk id="8" creationId="{38A2888F-E3CE-592F-203A-D7CC5F6DA2BC}"/>
            </ac:spMkLst>
          </pc:spChg>
          <pc:spChg chg="add mod">
            <ac:chgData name="Sheikh, Nauman" userId="db65e69b-25ed-4131-bb97-6efc3dac82ca" providerId="ADAL" clId="{C62A2E62-7300-4A32-A89D-DF6D0EA59D7E}" dt="2023-04-04T19:55:51.512" v="490" actId="1035"/>
            <ac:spMkLst>
              <pc:docMk/>
              <pc:sldMasterMk cId="3053149726" sldId="2147483660"/>
              <pc:sldLayoutMk cId="1770538516" sldId="2147483661"/>
              <ac:spMk id="9" creationId="{AEDE9A12-42C9-A090-E01D-E57712F6CBBB}"/>
            </ac:spMkLst>
          </pc:spChg>
          <pc:picChg chg="add mod">
            <ac:chgData name="Sheikh, Nauman" userId="db65e69b-25ed-4131-bb97-6efc3dac82ca" providerId="ADAL" clId="{C62A2E62-7300-4A32-A89D-DF6D0EA59D7E}" dt="2023-04-04T19:51:47.468" v="462" actId="14100"/>
            <ac:picMkLst>
              <pc:docMk/>
              <pc:sldMasterMk cId="3053149726" sldId="2147483660"/>
              <pc:sldLayoutMk cId="1770538516" sldId="2147483661"/>
              <ac:picMk id="6" creationId="{B0621E8E-14A0-DC1E-745F-EA97E32DAD49}"/>
            </ac:picMkLst>
          </pc:picChg>
          <pc:picChg chg="add mod">
            <ac:chgData name="Sheikh, Nauman" userId="db65e69b-25ed-4131-bb97-6efc3dac82ca" providerId="ADAL" clId="{C62A2E62-7300-4A32-A89D-DF6D0EA59D7E}" dt="2023-04-04T19:51:58.666" v="463" actId="14100"/>
            <ac:picMkLst>
              <pc:docMk/>
              <pc:sldMasterMk cId="3053149726" sldId="2147483660"/>
              <pc:sldLayoutMk cId="1770538516" sldId="2147483661"/>
              <ac:picMk id="7" creationId="{BB5422C6-2EE8-73B4-8D45-0BEABC6AD7D2}"/>
            </ac:picMkLst>
          </pc:picChg>
        </pc:sldLayoutChg>
        <pc:sldLayoutChg chg="modSp setBg">
          <pc:chgData name="Sheikh, Nauman" userId="db65e69b-25ed-4131-bb97-6efc3dac82ca" providerId="ADAL" clId="{C62A2E62-7300-4A32-A89D-DF6D0EA59D7E}" dt="2023-04-04T19:50:49.556" v="461"/>
          <pc:sldLayoutMkLst>
            <pc:docMk/>
            <pc:sldMasterMk cId="3053149726" sldId="2147483660"/>
            <pc:sldLayoutMk cId="4243310127" sldId="2147483662"/>
          </pc:sldLayoutMkLst>
          <pc:spChg chg="mod">
            <ac:chgData name="Sheikh, Nauman" userId="db65e69b-25ed-4131-bb97-6efc3dac82ca" providerId="ADAL" clId="{C62A2E62-7300-4A32-A89D-DF6D0EA59D7E}" dt="2023-04-04T19:50:49.556" v="461"/>
            <ac:spMkLst>
              <pc:docMk/>
              <pc:sldMasterMk cId="3053149726" sldId="2147483660"/>
              <pc:sldLayoutMk cId="4243310127" sldId="2147483662"/>
              <ac:spMk id="3" creationId="{00000000-0000-0000-0000-000000000000}"/>
            </ac:spMkLst>
          </pc:spChg>
        </pc:sldLayoutChg>
        <pc:sldLayoutChg chg="modSp setBg">
          <pc:chgData name="Sheikh, Nauman" userId="db65e69b-25ed-4131-bb97-6efc3dac82ca" providerId="ADAL" clId="{C62A2E62-7300-4A32-A89D-DF6D0EA59D7E}" dt="2023-04-04T19:50:49.556" v="461"/>
          <pc:sldLayoutMkLst>
            <pc:docMk/>
            <pc:sldMasterMk cId="3053149726" sldId="2147483660"/>
            <pc:sldLayoutMk cId="2529545596" sldId="2147483663"/>
          </pc:sldLayoutMkLst>
          <pc:spChg chg="mod">
            <ac:chgData name="Sheikh, Nauman" userId="db65e69b-25ed-4131-bb97-6efc3dac82ca" providerId="ADAL" clId="{C62A2E62-7300-4A32-A89D-DF6D0EA59D7E}" dt="2023-04-04T19:50:49.556" v="461"/>
            <ac:spMkLst>
              <pc:docMk/>
              <pc:sldMasterMk cId="3053149726" sldId="2147483660"/>
              <pc:sldLayoutMk cId="2529545596" sldId="2147483663"/>
              <ac:spMk id="2" creationId="{00000000-0000-0000-0000-000000000000}"/>
            </ac:spMkLst>
          </pc:spChg>
          <pc:spChg chg="mod">
            <ac:chgData name="Sheikh, Nauman" userId="db65e69b-25ed-4131-bb97-6efc3dac82ca" providerId="ADAL" clId="{C62A2E62-7300-4A32-A89D-DF6D0EA59D7E}" dt="2023-04-04T19:50:49.556" v="461"/>
            <ac:spMkLst>
              <pc:docMk/>
              <pc:sldMasterMk cId="3053149726" sldId="2147483660"/>
              <pc:sldLayoutMk cId="2529545596" sldId="2147483663"/>
              <ac:spMk id="3" creationId="{00000000-0000-0000-0000-000000000000}"/>
            </ac:spMkLst>
          </pc:spChg>
        </pc:sldLayoutChg>
        <pc:sldLayoutChg chg="modSp setBg">
          <pc:chgData name="Sheikh, Nauman" userId="db65e69b-25ed-4131-bb97-6efc3dac82ca" providerId="ADAL" clId="{C62A2E62-7300-4A32-A89D-DF6D0EA59D7E}" dt="2023-04-04T19:50:49.556" v="461"/>
          <pc:sldLayoutMkLst>
            <pc:docMk/>
            <pc:sldMasterMk cId="3053149726" sldId="2147483660"/>
            <pc:sldLayoutMk cId="2216195329" sldId="2147483664"/>
          </pc:sldLayoutMkLst>
          <pc:spChg chg="mod">
            <ac:chgData name="Sheikh, Nauman" userId="db65e69b-25ed-4131-bb97-6efc3dac82ca" providerId="ADAL" clId="{C62A2E62-7300-4A32-A89D-DF6D0EA59D7E}" dt="2023-04-04T19:50:49.556" v="461"/>
            <ac:spMkLst>
              <pc:docMk/>
              <pc:sldMasterMk cId="3053149726" sldId="2147483660"/>
              <pc:sldLayoutMk cId="2216195329" sldId="2147483664"/>
              <ac:spMk id="3" creationId="{00000000-0000-0000-0000-000000000000}"/>
            </ac:spMkLst>
          </pc:spChg>
          <pc:spChg chg="mod">
            <ac:chgData name="Sheikh, Nauman" userId="db65e69b-25ed-4131-bb97-6efc3dac82ca" providerId="ADAL" clId="{C62A2E62-7300-4A32-A89D-DF6D0EA59D7E}" dt="2023-04-04T19:50:49.556" v="461"/>
            <ac:spMkLst>
              <pc:docMk/>
              <pc:sldMasterMk cId="3053149726" sldId="2147483660"/>
              <pc:sldLayoutMk cId="2216195329" sldId="2147483664"/>
              <ac:spMk id="4" creationId="{00000000-0000-0000-0000-000000000000}"/>
            </ac:spMkLst>
          </pc:spChg>
        </pc:sldLayoutChg>
        <pc:sldLayoutChg chg="modSp setBg">
          <pc:chgData name="Sheikh, Nauman" userId="db65e69b-25ed-4131-bb97-6efc3dac82ca" providerId="ADAL" clId="{C62A2E62-7300-4A32-A89D-DF6D0EA59D7E}" dt="2023-04-04T19:50:49.556" v="461"/>
          <pc:sldLayoutMkLst>
            <pc:docMk/>
            <pc:sldMasterMk cId="3053149726" sldId="2147483660"/>
            <pc:sldLayoutMk cId="1674701768" sldId="2147483665"/>
          </pc:sldLayoutMkLst>
          <pc:spChg chg="mod">
            <ac:chgData name="Sheikh, Nauman" userId="db65e69b-25ed-4131-bb97-6efc3dac82ca" providerId="ADAL" clId="{C62A2E62-7300-4A32-A89D-DF6D0EA59D7E}" dt="2023-04-04T19:50:49.556" v="461"/>
            <ac:spMkLst>
              <pc:docMk/>
              <pc:sldMasterMk cId="3053149726" sldId="2147483660"/>
              <pc:sldLayoutMk cId="1674701768" sldId="2147483665"/>
              <ac:spMk id="3" creationId="{00000000-0000-0000-0000-000000000000}"/>
            </ac:spMkLst>
          </pc:spChg>
          <pc:spChg chg="mod">
            <ac:chgData name="Sheikh, Nauman" userId="db65e69b-25ed-4131-bb97-6efc3dac82ca" providerId="ADAL" clId="{C62A2E62-7300-4A32-A89D-DF6D0EA59D7E}" dt="2023-04-04T19:50:49.556" v="461"/>
            <ac:spMkLst>
              <pc:docMk/>
              <pc:sldMasterMk cId="3053149726" sldId="2147483660"/>
              <pc:sldLayoutMk cId="1674701768" sldId="2147483665"/>
              <ac:spMk id="4" creationId="{00000000-0000-0000-0000-000000000000}"/>
            </ac:spMkLst>
          </pc:spChg>
          <pc:spChg chg="mod">
            <ac:chgData name="Sheikh, Nauman" userId="db65e69b-25ed-4131-bb97-6efc3dac82ca" providerId="ADAL" clId="{C62A2E62-7300-4A32-A89D-DF6D0EA59D7E}" dt="2023-04-04T19:50:49.556" v="461"/>
            <ac:spMkLst>
              <pc:docMk/>
              <pc:sldMasterMk cId="3053149726" sldId="2147483660"/>
              <pc:sldLayoutMk cId="1674701768" sldId="2147483665"/>
              <ac:spMk id="5" creationId="{00000000-0000-0000-0000-000000000000}"/>
            </ac:spMkLst>
          </pc:spChg>
          <pc:spChg chg="mod">
            <ac:chgData name="Sheikh, Nauman" userId="db65e69b-25ed-4131-bb97-6efc3dac82ca" providerId="ADAL" clId="{C62A2E62-7300-4A32-A89D-DF6D0EA59D7E}" dt="2023-04-04T19:50:49.556" v="461"/>
            <ac:spMkLst>
              <pc:docMk/>
              <pc:sldMasterMk cId="3053149726" sldId="2147483660"/>
              <pc:sldLayoutMk cId="1674701768" sldId="2147483665"/>
              <ac:spMk id="6" creationId="{00000000-0000-0000-0000-000000000000}"/>
            </ac:spMkLst>
          </pc:spChg>
        </pc:sldLayoutChg>
        <pc:sldLayoutChg chg="setBg">
          <pc:chgData name="Sheikh, Nauman" userId="db65e69b-25ed-4131-bb97-6efc3dac82ca" providerId="ADAL" clId="{C62A2E62-7300-4A32-A89D-DF6D0EA59D7E}" dt="2023-04-04T16:04:43.883" v="1"/>
          <pc:sldLayoutMkLst>
            <pc:docMk/>
            <pc:sldMasterMk cId="3053149726" sldId="2147483660"/>
            <pc:sldLayoutMk cId="1616221726" sldId="2147483666"/>
          </pc:sldLayoutMkLst>
        </pc:sldLayoutChg>
        <pc:sldLayoutChg chg="setBg">
          <pc:chgData name="Sheikh, Nauman" userId="db65e69b-25ed-4131-bb97-6efc3dac82ca" providerId="ADAL" clId="{C62A2E62-7300-4A32-A89D-DF6D0EA59D7E}" dt="2023-04-04T16:04:43.883" v="1"/>
          <pc:sldLayoutMkLst>
            <pc:docMk/>
            <pc:sldMasterMk cId="3053149726" sldId="2147483660"/>
            <pc:sldLayoutMk cId="2722315886" sldId="2147483667"/>
          </pc:sldLayoutMkLst>
        </pc:sldLayoutChg>
        <pc:sldLayoutChg chg="modSp setBg">
          <pc:chgData name="Sheikh, Nauman" userId="db65e69b-25ed-4131-bb97-6efc3dac82ca" providerId="ADAL" clId="{C62A2E62-7300-4A32-A89D-DF6D0EA59D7E}" dt="2023-04-04T19:50:49.556" v="461"/>
          <pc:sldLayoutMkLst>
            <pc:docMk/>
            <pc:sldMasterMk cId="3053149726" sldId="2147483660"/>
            <pc:sldLayoutMk cId="2173495025" sldId="2147483668"/>
          </pc:sldLayoutMkLst>
          <pc:spChg chg="mod">
            <ac:chgData name="Sheikh, Nauman" userId="db65e69b-25ed-4131-bb97-6efc3dac82ca" providerId="ADAL" clId="{C62A2E62-7300-4A32-A89D-DF6D0EA59D7E}" dt="2023-04-04T19:50:49.556" v="461"/>
            <ac:spMkLst>
              <pc:docMk/>
              <pc:sldMasterMk cId="3053149726" sldId="2147483660"/>
              <pc:sldLayoutMk cId="2173495025" sldId="2147483668"/>
              <ac:spMk id="2" creationId="{00000000-0000-0000-0000-000000000000}"/>
            </ac:spMkLst>
          </pc:spChg>
          <pc:spChg chg="mod">
            <ac:chgData name="Sheikh, Nauman" userId="db65e69b-25ed-4131-bb97-6efc3dac82ca" providerId="ADAL" clId="{C62A2E62-7300-4A32-A89D-DF6D0EA59D7E}" dt="2023-04-04T19:50:49.556" v="461"/>
            <ac:spMkLst>
              <pc:docMk/>
              <pc:sldMasterMk cId="3053149726" sldId="2147483660"/>
              <pc:sldLayoutMk cId="2173495025" sldId="2147483668"/>
              <ac:spMk id="3" creationId="{00000000-0000-0000-0000-000000000000}"/>
            </ac:spMkLst>
          </pc:spChg>
          <pc:spChg chg="mod">
            <ac:chgData name="Sheikh, Nauman" userId="db65e69b-25ed-4131-bb97-6efc3dac82ca" providerId="ADAL" clId="{C62A2E62-7300-4A32-A89D-DF6D0EA59D7E}" dt="2023-04-04T19:50:49.556" v="461"/>
            <ac:spMkLst>
              <pc:docMk/>
              <pc:sldMasterMk cId="3053149726" sldId="2147483660"/>
              <pc:sldLayoutMk cId="2173495025" sldId="2147483668"/>
              <ac:spMk id="4" creationId="{00000000-0000-0000-0000-000000000000}"/>
            </ac:spMkLst>
          </pc:spChg>
        </pc:sldLayoutChg>
        <pc:sldLayoutChg chg="modSp setBg">
          <pc:chgData name="Sheikh, Nauman" userId="db65e69b-25ed-4131-bb97-6efc3dac82ca" providerId="ADAL" clId="{C62A2E62-7300-4A32-A89D-DF6D0EA59D7E}" dt="2023-04-04T19:50:49.556" v="461"/>
          <pc:sldLayoutMkLst>
            <pc:docMk/>
            <pc:sldMasterMk cId="3053149726" sldId="2147483660"/>
            <pc:sldLayoutMk cId="4249264546" sldId="2147483669"/>
          </pc:sldLayoutMkLst>
          <pc:spChg chg="mod">
            <ac:chgData name="Sheikh, Nauman" userId="db65e69b-25ed-4131-bb97-6efc3dac82ca" providerId="ADAL" clId="{C62A2E62-7300-4A32-A89D-DF6D0EA59D7E}" dt="2023-04-04T19:50:49.556" v="461"/>
            <ac:spMkLst>
              <pc:docMk/>
              <pc:sldMasterMk cId="3053149726" sldId="2147483660"/>
              <pc:sldLayoutMk cId="4249264546" sldId="2147483669"/>
              <ac:spMk id="2" creationId="{00000000-0000-0000-0000-000000000000}"/>
            </ac:spMkLst>
          </pc:spChg>
          <pc:spChg chg="mod">
            <ac:chgData name="Sheikh, Nauman" userId="db65e69b-25ed-4131-bb97-6efc3dac82ca" providerId="ADAL" clId="{C62A2E62-7300-4A32-A89D-DF6D0EA59D7E}" dt="2023-04-04T19:50:49.556" v="461"/>
            <ac:spMkLst>
              <pc:docMk/>
              <pc:sldMasterMk cId="3053149726" sldId="2147483660"/>
              <pc:sldLayoutMk cId="4249264546" sldId="2147483669"/>
              <ac:spMk id="3" creationId="{00000000-0000-0000-0000-000000000000}"/>
            </ac:spMkLst>
          </pc:spChg>
          <pc:spChg chg="mod">
            <ac:chgData name="Sheikh, Nauman" userId="db65e69b-25ed-4131-bb97-6efc3dac82ca" providerId="ADAL" clId="{C62A2E62-7300-4A32-A89D-DF6D0EA59D7E}" dt="2023-04-04T19:50:49.556" v="461"/>
            <ac:spMkLst>
              <pc:docMk/>
              <pc:sldMasterMk cId="3053149726" sldId="2147483660"/>
              <pc:sldLayoutMk cId="4249264546" sldId="2147483669"/>
              <ac:spMk id="4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002C2-6942-4189-87BE-49B0795180C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1D614-7CD3-41B7-844C-80B5F1C38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41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2D9D41-60AC-AB52-D846-7AF4724727CC}"/>
              </a:ext>
            </a:extLst>
          </p:cNvPr>
          <p:cNvSpPr/>
          <p:nvPr userDrawn="1"/>
        </p:nvSpPr>
        <p:spPr>
          <a:xfrm>
            <a:off x="0" y="1219200"/>
            <a:ext cx="12192000" cy="3124200"/>
          </a:xfrm>
          <a:prstGeom prst="rect">
            <a:avLst/>
          </a:prstGeom>
          <a:solidFill>
            <a:srgbClr val="500000"/>
          </a:solidFill>
          <a:ln>
            <a:solidFill>
              <a:srgbClr val="5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815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F962FC-222B-5CD4-8BB7-F61EAE864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33600"/>
            <a:ext cx="109728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0621E8E-14A0-DC1E-745F-EA97E32DA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55" y="78964"/>
            <a:ext cx="2902646" cy="835436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B5422C6-2EE8-73B4-8D45-0BEABC6AD7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52400"/>
            <a:ext cx="3715703" cy="685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A2888F-E3CE-592F-203A-D7CC5F6DA2BC}"/>
              </a:ext>
            </a:extLst>
          </p:cNvPr>
          <p:cNvSpPr txBox="1"/>
          <p:nvPr userDrawn="1"/>
        </p:nvSpPr>
        <p:spPr>
          <a:xfrm>
            <a:off x="3541221" y="6477000"/>
            <a:ext cx="508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www.RoadsidePooledFund.org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DE9A12-42C9-A090-E01D-E57712F6CBBB}"/>
              </a:ext>
            </a:extLst>
          </p:cNvPr>
          <p:cNvSpPr txBox="1"/>
          <p:nvPr userDrawn="1"/>
        </p:nvSpPr>
        <p:spPr>
          <a:xfrm>
            <a:off x="3541221" y="6172200"/>
            <a:ext cx="508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500000"/>
                </a:solidFill>
              </a:rPr>
              <a:t>Roadside Safety Research Pooled Fund</a:t>
            </a:r>
          </a:p>
        </p:txBody>
      </p:sp>
    </p:spTree>
    <p:extLst>
      <p:ext uri="{BB962C8B-B14F-4D97-AF65-F5344CB8AC3E}">
        <p14:creationId xmlns:p14="http://schemas.microsoft.com/office/powerpoint/2010/main" val="1770538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480060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>
              <a:defRPr b="0">
                <a:solidFill>
                  <a:schemeClr val="accent1"/>
                </a:solidFill>
              </a:defRPr>
            </a:lvl2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3310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8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9545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6195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4701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6221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315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3495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rgbClr val="5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9264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D88C62A-20F9-AD8A-2175-66871B4C19F9}"/>
              </a:ext>
            </a:extLst>
          </p:cNvPr>
          <p:cNvSpPr/>
          <p:nvPr userDrawn="1"/>
        </p:nvSpPr>
        <p:spPr>
          <a:xfrm>
            <a:off x="0" y="-1"/>
            <a:ext cx="12192000" cy="1400183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>
              <a:tabLst/>
            </a:pPr>
            <a:endParaRPr lang="en-US" sz="2000" dirty="0"/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7804BAD-7D49-4536-AF08-5DA7294CF02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82" y="6198613"/>
            <a:ext cx="2234283" cy="6225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821" y="1475428"/>
            <a:ext cx="10972800" cy="466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2D8122-682C-49AF-8419-8A203D7AADFE}"/>
              </a:ext>
            </a:extLst>
          </p:cNvPr>
          <p:cNvSpPr txBox="1"/>
          <p:nvPr userDrawn="1"/>
        </p:nvSpPr>
        <p:spPr>
          <a:xfrm>
            <a:off x="11008821" y="32182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889CCA7-11F3-4603-8F4B-1EDA747F465D}" type="slidenum">
              <a:rPr lang="en-US" sz="1800" smtClean="0">
                <a:solidFill>
                  <a:schemeClr val="bg1"/>
                </a:solidFill>
              </a:rPr>
              <a:pPr algn="r"/>
              <a:t>‹#›</a:t>
            </a:fld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F7D932-F633-521B-8BD2-2687AE5E362F}"/>
              </a:ext>
            </a:extLst>
          </p:cNvPr>
          <p:cNvSpPr txBox="1"/>
          <p:nvPr userDrawn="1"/>
        </p:nvSpPr>
        <p:spPr>
          <a:xfrm>
            <a:off x="3541221" y="6553200"/>
            <a:ext cx="508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www.RoadsidePooledFund.org</a:t>
            </a: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93D47889-B23D-A505-79D3-BE8F794350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6207340"/>
            <a:ext cx="3134018" cy="60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4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Desing and Testing of New Anchored PCB System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Supplemental Project - Caltrans</a:t>
            </a:r>
          </a:p>
          <a:p>
            <a:r>
              <a:rPr lang="en-US" sz="2600" dirty="0"/>
              <a:t>By</a:t>
            </a:r>
          </a:p>
          <a:p>
            <a:r>
              <a:rPr lang="en-US" sz="2600" dirty="0"/>
              <a:t>Nauman Sheikh, P.E. (TTI)</a:t>
            </a:r>
          </a:p>
          <a:p>
            <a:r>
              <a:rPr lang="en-US" sz="2600" dirty="0"/>
              <a:t>Bob Meline, P.E. (Caltrans)</a:t>
            </a:r>
          </a:p>
        </p:txBody>
      </p:sp>
    </p:spTree>
    <p:extLst>
      <p:ext uri="{BB962C8B-B14F-4D97-AF65-F5344CB8AC3E}">
        <p14:creationId xmlns:p14="http://schemas.microsoft.com/office/powerpoint/2010/main" val="380886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79DA5-7D17-D3A3-480C-240F1B78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Analysis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B4EB896-4AEC-00A6-55C9-44AC5FD53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Anchored on Asphalt, Roadside Configuration, Pins on Impact Side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5B01CA-3589-A8E3-BA9C-D2BD80E19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170310"/>
            <a:ext cx="3617613" cy="36970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38B814-EAC7-54DB-6121-BED932372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568" y="2170310"/>
            <a:ext cx="5255532" cy="33110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AFB3B5-9980-3BF7-D95A-23377D0EE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2455" y="2590800"/>
            <a:ext cx="2882665" cy="263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11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79DA5-7D17-D3A3-480C-240F1B78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Analysis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B4EB896-4AEC-00A6-55C9-44AC5FD53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Anchored on Asphalt, Roadside Configuration, Pins on Impact Side</a:t>
            </a:r>
          </a:p>
          <a:p>
            <a:pPr marL="0" indent="0" algn="ctr">
              <a:buNone/>
            </a:pPr>
            <a:r>
              <a:rPr lang="en-US" sz="2800" dirty="0"/>
              <a:t>*Video Removed for size*</a:t>
            </a:r>
          </a:p>
        </p:txBody>
      </p:sp>
    </p:spTree>
    <p:extLst>
      <p:ext uri="{BB962C8B-B14F-4D97-AF65-F5344CB8AC3E}">
        <p14:creationId xmlns:p14="http://schemas.microsoft.com/office/powerpoint/2010/main" val="1922704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79DA5-7D17-D3A3-480C-240F1B78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Analysis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B4EB896-4AEC-00A6-55C9-44AC5FD53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Anchored on Asphalt, Roadside Configuration, Pins on Impact Side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6608A7-04BE-601C-DAD1-2B12F24C3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64" y="2866135"/>
            <a:ext cx="11466752" cy="1524000"/>
          </a:xfrm>
          <a:prstGeom prst="rect">
            <a:avLst/>
          </a:prstGeom>
        </p:spPr>
      </p:pic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A9BA7582-E798-CEAB-EE93-EDF4A1575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64" y="4491100"/>
            <a:ext cx="4410662" cy="2337435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F01FC2F-F71D-EA87-101E-B2FD99B70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151" y="4495581"/>
            <a:ext cx="3514213" cy="2337435"/>
          </a:xfrm>
          <a:prstGeom prst="rect">
            <a:avLst/>
          </a:prstGeom>
        </p:spPr>
      </p:pic>
      <p:pic>
        <p:nvPicPr>
          <p:cNvPr id="10" name="Picture 9" descr="A picture containing map, skiing, snow, text&#10;&#10;Description automatically generated">
            <a:extLst>
              <a:ext uri="{FF2B5EF4-FFF2-40B4-BE49-F238E27FC236}">
                <a16:creationId xmlns:a16="http://schemas.microsoft.com/office/drawing/2014/main" id="{46081542-4E8F-3759-05DC-27173AE873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4491099"/>
            <a:ext cx="3892252" cy="23374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0E9DFB-D0FF-48FE-FD85-1B61C54887AD}"/>
              </a:ext>
            </a:extLst>
          </p:cNvPr>
          <p:cNvSpPr txBox="1"/>
          <p:nvPr/>
        </p:nvSpPr>
        <p:spPr>
          <a:xfrm>
            <a:off x="3924300" y="2096853"/>
            <a:ext cx="434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800000"/>
                </a:solidFill>
              </a:rPr>
              <a:t>Barrier Damage &amp; Deflection</a:t>
            </a:r>
          </a:p>
        </p:txBody>
      </p:sp>
    </p:spTree>
    <p:extLst>
      <p:ext uri="{BB962C8B-B14F-4D97-AF65-F5344CB8AC3E}">
        <p14:creationId xmlns:p14="http://schemas.microsoft.com/office/powerpoint/2010/main" val="3627709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79DA5-7D17-D3A3-480C-240F1B78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Analysis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B4EB896-4AEC-00A6-55C9-44AC5FD53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Anchored on Asphalt, Roadside Configuration, Pins on Impact Side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0E9DFB-D0FF-48FE-FD85-1B61C54887AD}"/>
              </a:ext>
            </a:extLst>
          </p:cNvPr>
          <p:cNvSpPr txBox="1"/>
          <p:nvPr/>
        </p:nvSpPr>
        <p:spPr>
          <a:xfrm>
            <a:off x="3924300" y="2096853"/>
            <a:ext cx="434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800000"/>
                </a:solidFill>
              </a:rPr>
              <a:t>Barrier Damage &amp; Deflection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D447A8-EB4A-E6E8-FE3B-11BA1EBA6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96963"/>
            <a:ext cx="5943600" cy="3343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0B5F9A-49AF-A1DB-CB7E-1A072256A9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34"/>
          <a:stretch/>
        </p:blipFill>
        <p:spPr bwMode="auto">
          <a:xfrm>
            <a:off x="6051654" y="2504640"/>
            <a:ext cx="4278286" cy="3339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C6AE23-BED1-EBE2-30F7-FCB706326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687459"/>
              </p:ext>
            </p:extLst>
          </p:nvPr>
        </p:nvGraphicFramePr>
        <p:xfrm>
          <a:off x="3332136" y="5368859"/>
          <a:ext cx="4816475" cy="1249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8184">
                  <a:extLst>
                    <a:ext uri="{9D8B030D-6E8A-4147-A177-3AD203B41FA5}">
                      <a16:colId xmlns:a16="http://schemas.microsoft.com/office/drawing/2014/main" val="3615475222"/>
                    </a:ext>
                  </a:extLst>
                </a:gridCol>
                <a:gridCol w="1085011">
                  <a:extLst>
                    <a:ext uri="{9D8B030D-6E8A-4147-A177-3AD203B41FA5}">
                      <a16:colId xmlns:a16="http://schemas.microsoft.com/office/drawing/2014/main" val="4009505900"/>
                    </a:ext>
                  </a:extLst>
                </a:gridCol>
                <a:gridCol w="1043280">
                  <a:extLst>
                    <a:ext uri="{9D8B030D-6E8A-4147-A177-3AD203B41FA5}">
                      <a16:colId xmlns:a16="http://schemas.microsoft.com/office/drawing/2014/main" val="4221604588"/>
                    </a:ext>
                  </a:extLst>
                </a:gridCol>
              </a:tblGrid>
              <a:tr h="269804"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Test 3-11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Test 3-10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3446399"/>
                  </a:ext>
                </a:extLst>
              </a:tr>
              <a:tr h="269804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Permanent Deflection (in)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6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1.8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2073187"/>
                  </a:ext>
                </a:extLst>
              </a:tr>
              <a:tr h="269804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Max. Dynamic Deflection (in)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8.1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4.4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9748748"/>
                  </a:ext>
                </a:extLst>
              </a:tr>
              <a:tr h="44006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Overhang from Pavement Edge (in)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None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None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92388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937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79DA5-7D17-D3A3-480C-240F1B78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Analysis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B4EB896-4AEC-00A6-55C9-44AC5FD53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Simulation analyses were performed for other configurations</a:t>
            </a:r>
          </a:p>
          <a:p>
            <a:pPr lvl="1"/>
            <a:r>
              <a:rPr lang="en-US" sz="2400" dirty="0"/>
              <a:t>Anchored on Asphalt, Roadside Configuration, 3 Pins on Impact Side</a:t>
            </a:r>
          </a:p>
          <a:p>
            <a:pPr lvl="2"/>
            <a:r>
              <a:rPr lang="en-US" sz="2000" dirty="0"/>
              <a:t>Simulation of Test 3-11</a:t>
            </a:r>
          </a:p>
          <a:p>
            <a:pPr lvl="2"/>
            <a:r>
              <a:rPr lang="en-US" sz="2000" dirty="0"/>
              <a:t>Simulation of Test 3-10</a:t>
            </a:r>
          </a:p>
          <a:p>
            <a:pPr lvl="1"/>
            <a:r>
              <a:rPr lang="en-US" sz="2400" dirty="0"/>
              <a:t>Anchored on Asphalt, Median Configuration, 4 pins (1 on each corner)</a:t>
            </a:r>
          </a:p>
          <a:p>
            <a:pPr lvl="2"/>
            <a:r>
              <a:rPr lang="en-US" sz="2000" dirty="0"/>
              <a:t>Simulation of Test 3-11</a:t>
            </a:r>
          </a:p>
          <a:p>
            <a:pPr lvl="1"/>
            <a:r>
              <a:rPr lang="en-US" sz="2400" dirty="0"/>
              <a:t>Anchored on Concrete with epoxy anchor constraints on impact side</a:t>
            </a:r>
          </a:p>
          <a:p>
            <a:pPr lvl="2"/>
            <a:r>
              <a:rPr lang="en-US" sz="2000" dirty="0"/>
              <a:t>Simulation of Test 3-11</a:t>
            </a:r>
          </a:p>
          <a:p>
            <a:r>
              <a:rPr lang="en-US" sz="2800" dirty="0"/>
              <a:t>All simulation results indicated design would pass MASH</a:t>
            </a:r>
          </a:p>
          <a:p>
            <a:r>
              <a:rPr lang="en-US" sz="2800" dirty="0"/>
              <a:t>Full-scale crash testing was </a:t>
            </a:r>
            <a:r>
              <a:rPr lang="en-US" sz="2800" dirty="0" err="1"/>
              <a:t>recommeded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68211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79DA5-7D17-D3A3-480C-240F1B78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3C9E5-02BB-D093-569A-EF36FEF2C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72390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Pinned to Asphalt as Roadside Barrier</a:t>
            </a:r>
          </a:p>
          <a:p>
            <a:r>
              <a:rPr lang="en-US" sz="2400" dirty="0"/>
              <a:t>Pinned on traffic side only</a:t>
            </a:r>
          </a:p>
          <a:p>
            <a:r>
              <a:rPr lang="en-US" sz="2400" dirty="0"/>
              <a:t>3 pins per 12-ft segment</a:t>
            </a:r>
          </a:p>
          <a:p>
            <a:r>
              <a:rPr lang="en-US" sz="2400" dirty="0"/>
              <a:t>36-inch long pins</a:t>
            </a:r>
          </a:p>
          <a:p>
            <a:r>
              <a:rPr lang="en-US" sz="2400" dirty="0"/>
              <a:t>4-inch thick asphalt</a:t>
            </a:r>
          </a:p>
          <a:p>
            <a:r>
              <a:rPr lang="en-US" sz="2400" dirty="0"/>
              <a:t>6-inch offset from vertical cut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DE090F-D7FB-FB3D-9071-8D0DBFFD68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3" t="40000" r="39867" b="16667"/>
          <a:stretch/>
        </p:blipFill>
        <p:spPr>
          <a:xfrm>
            <a:off x="5105400" y="2057400"/>
            <a:ext cx="687558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9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79DA5-7D17-D3A3-480C-240F1B78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3C9E5-02BB-D093-569A-EF36FEF2C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72390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Pinned to Asphalt as Roadside Barrier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E2AAF8-E01D-4501-FF94-752D4AC47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7032" y="2209800"/>
            <a:ext cx="5512633" cy="33987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C98D17-1A55-B1E1-1195-870B0BCEE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35" y="2209800"/>
            <a:ext cx="6019927" cy="342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38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79DA5-7D17-D3A3-480C-240F1B78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3C9E5-02BB-D093-569A-EF36FEF2C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72390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Pinned to Asphalt as Roadside Barrier</a:t>
            </a:r>
          </a:p>
          <a:p>
            <a:pPr marL="0" indent="0">
              <a:buNone/>
            </a:pPr>
            <a:r>
              <a:rPr lang="en-US" b="1" dirty="0"/>
              <a:t>*video removed for size*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40119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79DA5-7D17-D3A3-480C-240F1B78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3C9E5-02BB-D093-569A-EF36FEF2C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72390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Pinned to Asphalt as Roadside Barrier</a:t>
            </a:r>
          </a:p>
          <a:p>
            <a:pPr marL="0" indent="0">
              <a:buNone/>
            </a:pPr>
            <a:r>
              <a:rPr lang="en-US" b="1" dirty="0"/>
              <a:t>*Video removed for size*</a:t>
            </a:r>
          </a:p>
        </p:txBody>
      </p:sp>
    </p:spTree>
    <p:extLst>
      <p:ext uri="{BB962C8B-B14F-4D97-AF65-F5344CB8AC3E}">
        <p14:creationId xmlns:p14="http://schemas.microsoft.com/office/powerpoint/2010/main" val="2396731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79DA5-7D17-D3A3-480C-240F1B78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3C9E5-02BB-D093-569A-EF36FEF2C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72390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Pinned to Asphalt as Roadside Barrier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A8588F-17C1-4D35-5E3E-A11BACA85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057400"/>
            <a:ext cx="5105400" cy="4131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FD2599-EC7F-11D5-3E72-D0A19C6BF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276600"/>
            <a:ext cx="7243557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36B6391-9310-4FA8-DB61-9F9BBF2122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37599"/>
              </p:ext>
            </p:extLst>
          </p:nvPr>
        </p:nvGraphicFramePr>
        <p:xfrm>
          <a:off x="8113395" y="1511140"/>
          <a:ext cx="3926205" cy="16130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4605">
                  <a:extLst>
                    <a:ext uri="{9D8B030D-6E8A-4147-A177-3AD203B41FA5}">
                      <a16:colId xmlns:a16="http://schemas.microsoft.com/office/drawing/2014/main" val="3273540109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321507075"/>
                    </a:ext>
                  </a:extLst>
                </a:gridCol>
              </a:tblGrid>
              <a:tr h="34611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>
                          <a:effectLst/>
                        </a:rPr>
                        <a:t>TEST ARTICLE DEFLECTIONS 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472684"/>
                  </a:ext>
                </a:extLst>
              </a:tr>
              <a:tr h="422315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>
                          <a:effectLst/>
                        </a:rPr>
                        <a:t>Dynamic (inches) 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effectLst/>
                        </a:rPr>
                        <a:t>10.1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4101585851"/>
                  </a:ext>
                </a:extLst>
              </a:tr>
              <a:tr h="422315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>
                          <a:effectLst/>
                        </a:rPr>
                        <a:t>Permanent (inches)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1138001145"/>
                  </a:ext>
                </a:extLst>
              </a:tr>
              <a:tr h="422315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>
                          <a:effectLst/>
                        </a:rPr>
                        <a:t>Working Width / Height (inches)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effectLst/>
                        </a:rPr>
                        <a:t>30.5 / 59.6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2157114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5094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01425-F9E2-1641-E4F5-DC2D311A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9E870-FB63-A5A5-5543-AA5CB99CC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7696200" cy="4800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Caltrans NJ profile restrained Type-K PCB does not meet MASH TL-3 criteria</a:t>
            </a:r>
          </a:p>
          <a:p>
            <a:pPr lvl="1"/>
            <a:r>
              <a:rPr lang="en-US" dirty="0"/>
              <a:t>Desire to change over to F-shape profile</a:t>
            </a:r>
          </a:p>
          <a:p>
            <a:pPr lvl="1"/>
            <a:r>
              <a:rPr lang="en-US" dirty="0"/>
              <a:t>Use Oregon/TTI connection and barrier detail because of its history of good performance and low deflections in testing</a:t>
            </a:r>
          </a:p>
          <a:p>
            <a:r>
              <a:rPr lang="en-US" dirty="0"/>
              <a:t>Current TTI/Pooled Fund F-shape PCB uses inclined pins, which are less desirable for installation in asphalt</a:t>
            </a:r>
          </a:p>
          <a:p>
            <a:r>
              <a:rPr lang="en-US" dirty="0"/>
              <a:t>Caltrans wanted to use vertical pins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8D21BC-8AEB-6637-3DAC-EC843FCF03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6" t="1633" r="39457" b="47578"/>
          <a:stretch/>
        </p:blipFill>
        <p:spPr>
          <a:xfrm>
            <a:off x="8382000" y="2286000"/>
            <a:ext cx="3573958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46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79DA5-7D17-D3A3-480C-240F1B78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3C9E5-02BB-D093-569A-EF36FEF2C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72390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Pinned to Asphalt as Median Barrier</a:t>
            </a:r>
          </a:p>
          <a:p>
            <a:r>
              <a:rPr lang="en-US" sz="2400" dirty="0"/>
              <a:t>Pinned on both sides</a:t>
            </a:r>
          </a:p>
          <a:p>
            <a:r>
              <a:rPr lang="en-US" sz="2400" dirty="0"/>
              <a:t>4 pins per 12-ft segment</a:t>
            </a:r>
          </a:p>
          <a:p>
            <a:pPr lvl="1"/>
            <a:r>
              <a:rPr lang="en-US" sz="2000" dirty="0"/>
              <a:t>1 each corner</a:t>
            </a:r>
          </a:p>
          <a:p>
            <a:r>
              <a:rPr lang="en-US" sz="2400" dirty="0"/>
              <a:t>36-inch long pins</a:t>
            </a:r>
          </a:p>
          <a:p>
            <a:r>
              <a:rPr lang="en-US" sz="2400" dirty="0"/>
              <a:t>4-inch thick asphalt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E498F1-7AD6-538A-511E-1B5AA1AD1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473" y="2057400"/>
            <a:ext cx="5702253" cy="335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9D25C1-974A-1C8D-7330-EF76F795C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5495728"/>
            <a:ext cx="3048000" cy="117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05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79DA5-7D17-D3A3-480C-240F1B78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3C9E5-02BB-D093-569A-EF36FEF2C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72390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Pinned to Asphalt as Median Barrier</a:t>
            </a:r>
          </a:p>
          <a:p>
            <a:pPr marL="0" indent="0">
              <a:buNone/>
            </a:pPr>
            <a:r>
              <a:rPr lang="en-US" b="1" dirty="0"/>
              <a:t>*video removed for size*</a:t>
            </a:r>
          </a:p>
        </p:txBody>
      </p:sp>
    </p:spTree>
    <p:extLst>
      <p:ext uri="{BB962C8B-B14F-4D97-AF65-F5344CB8AC3E}">
        <p14:creationId xmlns:p14="http://schemas.microsoft.com/office/powerpoint/2010/main" val="2305482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79DA5-7D17-D3A3-480C-240F1B78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3C9E5-02BB-D093-569A-EF36FEF2C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72390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Pinned to Asphalt as Median Barrier</a:t>
            </a:r>
          </a:p>
          <a:p>
            <a:pPr marL="0" indent="0">
              <a:buNone/>
            </a:pPr>
            <a:r>
              <a:rPr lang="en-US" b="1" dirty="0"/>
              <a:t>*video removed for size*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26196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79DA5-7D17-D3A3-480C-240F1B78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3C9E5-02BB-D093-569A-EF36FEF2C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72390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Pinned to Asphalt as Median Barrier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36B6391-9310-4FA8-DB61-9F9BBF2122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21829"/>
              </p:ext>
            </p:extLst>
          </p:nvPr>
        </p:nvGraphicFramePr>
        <p:xfrm>
          <a:off x="8113395" y="1511140"/>
          <a:ext cx="3926205" cy="16130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4605">
                  <a:extLst>
                    <a:ext uri="{9D8B030D-6E8A-4147-A177-3AD203B41FA5}">
                      <a16:colId xmlns:a16="http://schemas.microsoft.com/office/drawing/2014/main" val="3273540109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321507075"/>
                    </a:ext>
                  </a:extLst>
                </a:gridCol>
              </a:tblGrid>
              <a:tr h="34611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>
                          <a:effectLst/>
                        </a:rPr>
                        <a:t>TEST ARTICLE DEFLECTIONS 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472684"/>
                  </a:ext>
                </a:extLst>
              </a:tr>
              <a:tr h="422315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>
                          <a:effectLst/>
                        </a:rPr>
                        <a:t>Dynamic (inches) 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7.2</a:t>
                      </a: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4101585851"/>
                  </a:ext>
                </a:extLst>
              </a:tr>
              <a:tr h="422315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>
                          <a:effectLst/>
                        </a:rPr>
                        <a:t>Permanent (inches)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0.75</a:t>
                      </a: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1138001145"/>
                  </a:ext>
                </a:extLst>
              </a:tr>
              <a:tr h="422315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>
                          <a:effectLst/>
                        </a:rPr>
                        <a:t>Working Width / Height (inches)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effectLst/>
                        </a:rPr>
                        <a:t>30.3 / 67.3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215711464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BE06C28-0131-B086-C697-992FDD834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133600"/>
            <a:ext cx="7415732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1F0982-4A04-4C31-11A9-2F3A888CF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834" y="3401518"/>
            <a:ext cx="5626507" cy="3367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58258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79DA5-7D17-D3A3-480C-240F1B78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3C9E5-02BB-D093-569A-EF36FEF2C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72390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Pinned to Concrete as Roadside Barrier</a:t>
            </a:r>
          </a:p>
          <a:p>
            <a:r>
              <a:rPr lang="en-US" sz="2400" dirty="0"/>
              <a:t>Epoxy anchor bolts on traffic side</a:t>
            </a:r>
          </a:p>
          <a:p>
            <a:r>
              <a:rPr lang="en-US" sz="2400" dirty="0"/>
              <a:t>3 anchors bolts per 12-ft segment</a:t>
            </a:r>
            <a:endParaRPr lang="en-US" sz="2000" dirty="0"/>
          </a:p>
          <a:p>
            <a:r>
              <a:rPr lang="en-US" sz="2400" dirty="0"/>
              <a:t>6-inch anchor embedment</a:t>
            </a:r>
          </a:p>
          <a:p>
            <a:r>
              <a:rPr lang="en-US" sz="2400" dirty="0"/>
              <a:t>6-inch offset from edge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51293F-3306-A6BC-B3E1-44A3077B6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019300"/>
            <a:ext cx="6248400" cy="3124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C968BD-5F14-0657-3BBB-3AD8E4E6D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2449" y="5257800"/>
            <a:ext cx="3752850" cy="11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26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79DA5-7D17-D3A3-480C-240F1B78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3C9E5-02BB-D093-569A-EF36FEF2C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72390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Pinned to Concrete as Roadside Barrier</a:t>
            </a:r>
          </a:p>
          <a:p>
            <a:pPr marL="0" indent="0">
              <a:buNone/>
            </a:pPr>
            <a:r>
              <a:rPr lang="en-US" b="1" dirty="0"/>
              <a:t>*video removed for size*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31198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79DA5-7D17-D3A3-480C-240F1B78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3C9E5-02BB-D093-569A-EF36FEF2C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72390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Pinned to Concrete as Roadside Barrier</a:t>
            </a:r>
          </a:p>
          <a:p>
            <a:pPr marL="0" indent="0">
              <a:buNone/>
            </a:pPr>
            <a:r>
              <a:rPr lang="en-US" b="1" dirty="0"/>
              <a:t>*video removed for size*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674047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79DA5-7D17-D3A3-480C-240F1B78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3C9E5-02BB-D093-569A-EF36FEF2C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72390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Pinned to Concrete as Roadside Barrier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36B6391-9310-4FA8-DB61-9F9BBF2122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4670412"/>
              </p:ext>
            </p:extLst>
          </p:nvPr>
        </p:nvGraphicFramePr>
        <p:xfrm>
          <a:off x="8113395" y="1511140"/>
          <a:ext cx="3926205" cy="16130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4605">
                  <a:extLst>
                    <a:ext uri="{9D8B030D-6E8A-4147-A177-3AD203B41FA5}">
                      <a16:colId xmlns:a16="http://schemas.microsoft.com/office/drawing/2014/main" val="3273540109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321507075"/>
                    </a:ext>
                  </a:extLst>
                </a:gridCol>
              </a:tblGrid>
              <a:tr h="34611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>
                          <a:effectLst/>
                        </a:rPr>
                        <a:t>TEST ARTICLE DEFLECTIONS 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472684"/>
                  </a:ext>
                </a:extLst>
              </a:tr>
              <a:tr h="422315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>
                          <a:effectLst/>
                        </a:rPr>
                        <a:t>Dynamic (inches) 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3.9</a:t>
                      </a: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4101585851"/>
                  </a:ext>
                </a:extLst>
              </a:tr>
              <a:tr h="422315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>
                          <a:effectLst/>
                        </a:rPr>
                        <a:t>Permanent (inches)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1138001145"/>
                  </a:ext>
                </a:extLst>
              </a:tr>
              <a:tr h="422315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>
                          <a:effectLst/>
                        </a:rPr>
                        <a:t>Working Width / Height (inches)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27.6 / 3.0</a:t>
                      </a: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215711464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28675D1-D623-FF0D-2630-D707A0ABC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30" y="2057400"/>
            <a:ext cx="6848475" cy="4324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81DF27-4A86-10D7-1CC7-14F489C05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3403573"/>
            <a:ext cx="5564245" cy="3333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8813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79DA5-7D17-D3A3-480C-240F1B78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3C9E5-02BB-D093-569A-EF36FEF2C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115824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Pinned to Concrete with Reduced Anchor Embedment (Roadside or Median)</a:t>
            </a:r>
          </a:p>
          <a:p>
            <a:r>
              <a:rPr lang="en-US" sz="2400" dirty="0"/>
              <a:t>Epoxy anchor bolts four corner</a:t>
            </a:r>
          </a:p>
          <a:p>
            <a:r>
              <a:rPr lang="en-US" sz="2400" dirty="0"/>
              <a:t>4 anchors bolts per 12-ft segment</a:t>
            </a:r>
            <a:endParaRPr lang="en-US" sz="2000" dirty="0"/>
          </a:p>
          <a:p>
            <a:r>
              <a:rPr lang="en-US" sz="2400" dirty="0"/>
              <a:t>5-inch anchor embedment</a:t>
            </a:r>
          </a:p>
          <a:p>
            <a:r>
              <a:rPr lang="en-US" sz="2400" dirty="0"/>
              <a:t>6-inch offset from edge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0C1AD4-923A-298D-34A5-F31AEC29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57400"/>
            <a:ext cx="5905500" cy="35379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BF816-1241-F736-5D95-12B4FC261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492" y="5735507"/>
            <a:ext cx="3328987" cy="93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612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79DA5-7D17-D3A3-480C-240F1B78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3C9E5-02BB-D093-569A-EF36FEF2C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115824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Pinned to Concrete with Reduced Anchor Embedment (Roadside or Median)</a:t>
            </a:r>
          </a:p>
          <a:p>
            <a:pPr marL="0" indent="0">
              <a:buNone/>
            </a:pPr>
            <a:r>
              <a:rPr lang="en-US" b="1" dirty="0"/>
              <a:t>*video removed for size*</a:t>
            </a:r>
          </a:p>
        </p:txBody>
      </p:sp>
    </p:spTree>
    <p:extLst>
      <p:ext uri="{BB962C8B-B14F-4D97-AF65-F5344CB8AC3E}">
        <p14:creationId xmlns:p14="http://schemas.microsoft.com/office/powerpoint/2010/main" val="1628314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92DF8-839C-C550-AB7D-68A6E70AB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F0B3D-714E-A7DD-524A-CB5E9F488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Develop an F-shape PCB system using the Oregon/TTI barrier design that can be use as:</a:t>
            </a:r>
          </a:p>
          <a:p>
            <a:pPr lvl="1"/>
            <a:r>
              <a:rPr lang="en-US" dirty="0"/>
              <a:t>Roadside barrier - anchored on </a:t>
            </a:r>
            <a:r>
              <a:rPr lang="en-US" b="1" i="1" dirty="0"/>
              <a:t>asphalt</a:t>
            </a:r>
          </a:p>
          <a:p>
            <a:pPr lvl="1"/>
            <a:r>
              <a:rPr lang="en-US" dirty="0"/>
              <a:t>Median barrier - anchored on </a:t>
            </a:r>
            <a:r>
              <a:rPr lang="en-US" b="1" i="1" dirty="0"/>
              <a:t>asphalt</a:t>
            </a:r>
          </a:p>
          <a:p>
            <a:pPr lvl="1"/>
            <a:r>
              <a:rPr lang="en-US" dirty="0"/>
              <a:t>Roadside barrier - anchored on </a:t>
            </a:r>
            <a:r>
              <a:rPr lang="en-US" b="1" i="1" dirty="0"/>
              <a:t>concrete</a:t>
            </a:r>
          </a:p>
          <a:p>
            <a:pPr lvl="1"/>
            <a:r>
              <a:rPr lang="en-US" dirty="0"/>
              <a:t>Median barrier - anchored on </a:t>
            </a:r>
            <a:r>
              <a:rPr lang="en-US" b="1" i="1" dirty="0"/>
              <a:t>concrete</a:t>
            </a:r>
            <a:r>
              <a:rPr lang="en-US" dirty="0"/>
              <a:t> with shallower anchor bolts (can also be a roadside barrier)</a:t>
            </a:r>
          </a:p>
          <a:p>
            <a:r>
              <a:rPr lang="en-US" dirty="0"/>
              <a:t>Several barrier design features were needed</a:t>
            </a:r>
          </a:p>
          <a:p>
            <a:pPr lvl="1"/>
            <a:r>
              <a:rPr lang="en-US" dirty="0"/>
              <a:t>Reinforced segment toe areas</a:t>
            </a:r>
          </a:p>
          <a:p>
            <a:pPr lvl="1"/>
            <a:r>
              <a:rPr lang="en-US" dirty="0"/>
              <a:t>Strengthened anchor pin/bolt holes</a:t>
            </a:r>
          </a:p>
          <a:p>
            <a:pPr lvl="1"/>
            <a:r>
              <a:rPr lang="en-US" dirty="0"/>
              <a:t>Lifting holes</a:t>
            </a:r>
          </a:p>
          <a:p>
            <a:pPr lvl="1"/>
            <a:r>
              <a:rPr lang="en-US" dirty="0"/>
              <a:t>Drainage scuppers</a:t>
            </a:r>
          </a:p>
        </p:txBody>
      </p:sp>
    </p:spTree>
    <p:extLst>
      <p:ext uri="{BB962C8B-B14F-4D97-AF65-F5344CB8AC3E}">
        <p14:creationId xmlns:p14="http://schemas.microsoft.com/office/powerpoint/2010/main" val="24978018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79DA5-7D17-D3A3-480C-240F1B78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3C9E5-02BB-D093-569A-EF36FEF2C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115824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Pinned to Concrete with Reduced Anchor Embedment (Roadside or Median)</a:t>
            </a:r>
          </a:p>
          <a:p>
            <a:pPr marL="0" indent="0">
              <a:buNone/>
            </a:pPr>
            <a:r>
              <a:rPr lang="en-US" b="1" dirty="0"/>
              <a:t>*video removed for size*</a:t>
            </a:r>
          </a:p>
        </p:txBody>
      </p:sp>
    </p:spTree>
    <p:extLst>
      <p:ext uri="{BB962C8B-B14F-4D97-AF65-F5344CB8AC3E}">
        <p14:creationId xmlns:p14="http://schemas.microsoft.com/office/powerpoint/2010/main" val="35715554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79DA5-7D17-D3A3-480C-240F1B78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3C9E5-02BB-D093-569A-EF36FEF2C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72390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Pinned to Concrete with Reduced Anchor Embedment (Roadside or Median)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36B6391-9310-4FA8-DB61-9F9BBF212223}"/>
              </a:ext>
            </a:extLst>
          </p:cNvPr>
          <p:cNvGraphicFramePr>
            <a:graphicFrameLocks noGrp="1"/>
          </p:cNvGraphicFramePr>
          <p:nvPr/>
        </p:nvGraphicFramePr>
        <p:xfrm>
          <a:off x="8113395" y="1511140"/>
          <a:ext cx="3926205" cy="16130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4605">
                  <a:extLst>
                    <a:ext uri="{9D8B030D-6E8A-4147-A177-3AD203B41FA5}">
                      <a16:colId xmlns:a16="http://schemas.microsoft.com/office/drawing/2014/main" val="3273540109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321507075"/>
                    </a:ext>
                  </a:extLst>
                </a:gridCol>
              </a:tblGrid>
              <a:tr h="34611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>
                          <a:effectLst/>
                        </a:rPr>
                        <a:t>TEST ARTICLE DEFLECTIONS 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472684"/>
                  </a:ext>
                </a:extLst>
              </a:tr>
              <a:tr h="422315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>
                          <a:effectLst/>
                        </a:rPr>
                        <a:t>Dynamic (inches) 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effectLst/>
                        </a:rPr>
                        <a:t>10.1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4101585851"/>
                  </a:ext>
                </a:extLst>
              </a:tr>
              <a:tr h="422315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>
                          <a:effectLst/>
                        </a:rPr>
                        <a:t>Permanent (inches)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1138001145"/>
                  </a:ext>
                </a:extLst>
              </a:tr>
              <a:tr h="422315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>
                          <a:effectLst/>
                        </a:rPr>
                        <a:t>Working Width / Height (inches)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effectLst/>
                        </a:rPr>
                        <a:t>30.5 / 59.6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2157114641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8C9E6616-44F3-EB69-7505-136D10510A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28" b="11793"/>
          <a:stretch/>
        </p:blipFill>
        <p:spPr>
          <a:xfrm>
            <a:off x="152400" y="2514601"/>
            <a:ext cx="7338449" cy="4190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EF7845-0EC9-DA50-B408-A60327C2E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901" y="3352800"/>
            <a:ext cx="5031699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85031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3F676-BB8A-BCF7-B989-742252189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635D6-7B2F-2BB3-CE56-36C1CB318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5867400" cy="4800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All four MASH Test 3-11 passed</a:t>
            </a:r>
          </a:p>
          <a:p>
            <a:r>
              <a:rPr lang="en-US" dirty="0"/>
              <a:t>The new PCB system is ready for use as:</a:t>
            </a:r>
          </a:p>
          <a:p>
            <a:pPr lvl="1"/>
            <a:r>
              <a:rPr lang="en-US" dirty="0"/>
              <a:t>Median barrier on asphalt and concrete</a:t>
            </a:r>
          </a:p>
          <a:p>
            <a:pPr lvl="1"/>
            <a:r>
              <a:rPr lang="en-US" dirty="0"/>
              <a:t>Roadside barrier on asphalt and concrete</a:t>
            </a:r>
          </a:p>
          <a:p>
            <a:r>
              <a:rPr lang="en-US" dirty="0"/>
              <a:t>Caltrans intends to do further research in developing transitions to rigid and </a:t>
            </a:r>
            <a:r>
              <a:rPr lang="en-US"/>
              <a:t>free-standing barrier</a:t>
            </a:r>
            <a:endParaRPr lang="en-US" dirty="0"/>
          </a:p>
          <a:p>
            <a:pPr lvl="1"/>
            <a:r>
              <a:rPr lang="en-US" dirty="0"/>
              <a:t>Looking for collaborating states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1F0B44C-73DF-0486-972E-F94CC236CE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695211"/>
              </p:ext>
            </p:extLst>
          </p:nvPr>
        </p:nvGraphicFramePr>
        <p:xfrm>
          <a:off x="6781800" y="2176780"/>
          <a:ext cx="5237813" cy="250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1002766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677693241"/>
                    </a:ext>
                  </a:extLst>
                </a:gridCol>
                <a:gridCol w="1427813">
                  <a:extLst>
                    <a:ext uri="{9D8B030D-6E8A-4147-A177-3AD203B41FA5}">
                      <a16:colId xmlns:a16="http://schemas.microsoft.com/office/drawing/2014/main" val="317721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Max. Dynamic Deflection (in)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Permanent Deflection (in)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9122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On asphalt as roadside barrier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0110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On asphalt as median barrier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4248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On concrete as roadside barrier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3385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On concrete with reduced anchor embedment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360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3937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92DF8-839C-C550-AB7D-68A6E70AB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F0B3D-714E-A7DD-524A-CB5E9F488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Developed barrier design details</a:t>
            </a:r>
          </a:p>
          <a:p>
            <a:r>
              <a:rPr lang="en-US" dirty="0"/>
              <a:t>Developed FE model of the barrier system and performed impact simulations</a:t>
            </a:r>
          </a:p>
          <a:p>
            <a:r>
              <a:rPr lang="en-US" dirty="0"/>
              <a:t>Refined the design</a:t>
            </a:r>
          </a:p>
          <a:p>
            <a:r>
              <a:rPr lang="en-US" dirty="0"/>
              <a:t>Constructed test installations</a:t>
            </a:r>
          </a:p>
          <a:p>
            <a:r>
              <a:rPr lang="en-US" dirty="0"/>
              <a:t>Performed four MASH Test 3-11, one for each configuration</a:t>
            </a:r>
          </a:p>
        </p:txBody>
      </p:sp>
    </p:spTree>
    <p:extLst>
      <p:ext uri="{BB962C8B-B14F-4D97-AF65-F5344CB8AC3E}">
        <p14:creationId xmlns:p14="http://schemas.microsoft.com/office/powerpoint/2010/main" val="3385686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79DA5-7D17-D3A3-480C-240F1B78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 Details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478E40-DE7F-A17C-A4B4-94BEC99D2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4572000" cy="4800600"/>
          </a:xfrm>
        </p:spPr>
        <p:txBody>
          <a:bodyPr>
            <a:normAutofit/>
          </a:bodyPr>
          <a:lstStyle/>
          <a:p>
            <a:r>
              <a:rPr lang="en-US" sz="2800" dirty="0"/>
              <a:t>12-ft F-shape</a:t>
            </a:r>
          </a:p>
          <a:p>
            <a:r>
              <a:rPr lang="en-US" sz="2800" dirty="0"/>
              <a:t>Pin-and-loop connections (same as Oregon/TTI design)</a:t>
            </a:r>
          </a:p>
          <a:p>
            <a:r>
              <a:rPr lang="en-US" sz="2800" dirty="0"/>
              <a:t>Lifting sleeves</a:t>
            </a:r>
          </a:p>
          <a:p>
            <a:r>
              <a:rPr lang="en-US" sz="2800" dirty="0"/>
              <a:t>3” tall drainage scuppers</a:t>
            </a:r>
          </a:p>
          <a:p>
            <a:r>
              <a:rPr lang="en-US" sz="2800" dirty="0"/>
              <a:t>3 holes for anchor pins/bolts on each side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F17D37-2299-BEE1-1100-D8BB8042F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485275"/>
            <a:ext cx="6894418" cy="521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71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79DA5-7D17-D3A3-480C-240F1B78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 Details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478E40-DE7F-A17C-A4B4-94BEC99D2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4572000" cy="4800600"/>
          </a:xfrm>
        </p:spPr>
        <p:txBody>
          <a:bodyPr>
            <a:normAutofit/>
          </a:bodyPr>
          <a:lstStyle/>
          <a:p>
            <a:r>
              <a:rPr lang="en-US" sz="2800" dirty="0"/>
              <a:t>Toe reinforcement (C-bar)</a:t>
            </a:r>
          </a:p>
          <a:p>
            <a:r>
              <a:rPr lang="en-US" sz="2800" dirty="0"/>
              <a:t>Anchor bolt/pin slot reinforcement (Z-bar and slotted plate)</a:t>
            </a:r>
          </a:p>
          <a:p>
            <a:r>
              <a:rPr lang="en-US" sz="2800" dirty="0"/>
              <a:t>Lifting holes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4D6714-1579-9E2D-67FE-F61394308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656" y="1524000"/>
            <a:ext cx="6741462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58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79DA5-7D17-D3A3-480C-240F1B78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 Details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478E40-DE7F-A17C-A4B4-94BEC99D2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45720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Reinforcement details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B60CDC-DC21-A8F9-EEF6-0EDB79D5E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590800"/>
            <a:ext cx="7391400" cy="3232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CE004B-B2FF-11EF-A9B8-73232EBCE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5409" y="2925762"/>
            <a:ext cx="4310443" cy="3657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20ACF3-F29C-C78D-AD96-58E0A6E03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7725410" y="1554162"/>
            <a:ext cx="4310442" cy="112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72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79DA5-7D17-D3A3-480C-240F1B78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Analysis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B4EB896-4AEC-00A6-55C9-44AC5FD53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Barrier Segment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8A4DD0-D116-6822-E006-DA5C570009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45"/>
          <a:stretch/>
        </p:blipFill>
        <p:spPr bwMode="auto">
          <a:xfrm>
            <a:off x="-2498" y="1981200"/>
            <a:ext cx="7080803" cy="3276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F81E280-D108-F07A-F300-D573AD7A8088}"/>
              </a:ext>
            </a:extLst>
          </p:cNvPr>
          <p:cNvSpPr/>
          <p:nvPr/>
        </p:nvSpPr>
        <p:spPr>
          <a:xfrm>
            <a:off x="-1371600" y="121920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A64269-9E07-5BB0-9667-CA3547E0A0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6"/>
          <a:stretch/>
        </p:blipFill>
        <p:spPr bwMode="auto">
          <a:xfrm>
            <a:off x="5257800" y="4120511"/>
            <a:ext cx="6813704" cy="2579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13277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79DA5-7D17-D3A3-480C-240F1B78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Analysis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B4EB896-4AEC-00A6-55C9-44AC5FD53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Anchored on Asphalt, Roadside Configuration, Pins on Impact Side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3C08A4-1DD1-5A61-81C8-E04742F00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107591"/>
            <a:ext cx="11076441" cy="8212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D886D9-3A4D-E15F-1173-99CCD56F6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871526"/>
            <a:ext cx="8269046" cy="394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8356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White Maroo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53734"/>
      </a:accent1>
      <a:accent2>
        <a:srgbClr val="4F6128"/>
      </a:accent2>
      <a:accent3>
        <a:srgbClr val="9BBB59"/>
      </a:accent3>
      <a:accent4>
        <a:srgbClr val="FFC000"/>
      </a:accent4>
      <a:accent5>
        <a:srgbClr val="0F243E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White Maroon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953734"/>
    </a:accent1>
    <a:accent2>
      <a:srgbClr val="4F6128"/>
    </a:accent2>
    <a:accent3>
      <a:srgbClr val="9BBB59"/>
    </a:accent3>
    <a:accent4>
      <a:srgbClr val="FFC000"/>
    </a:accent4>
    <a:accent5>
      <a:srgbClr val="0F243E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9C7F044B0C2D4E84BB48C5724F171D" ma:contentTypeVersion="15" ma:contentTypeDescription="Create a new document." ma:contentTypeScope="" ma:versionID="6964f288264b244552ddcaeb32f928f4">
  <xsd:schema xmlns:xsd="http://www.w3.org/2001/XMLSchema" xmlns:xs="http://www.w3.org/2001/XMLSchema" xmlns:p="http://schemas.microsoft.com/office/2006/metadata/properties" xmlns:ns2="28c3948a-d4c9-4440-ae21-2e310058d576" xmlns:ns3="32b79f66-886f-4856-a20c-94d9de16df12" targetNamespace="http://schemas.microsoft.com/office/2006/metadata/properties" ma:root="true" ma:fieldsID="d4983e2ae3cddc2b299dcca0e0b7cc38" ns2:_="" ns3:_="">
    <xsd:import namespace="28c3948a-d4c9-4440-ae21-2e310058d576"/>
    <xsd:import namespace="32b79f66-886f-4856-a20c-94d9de16df1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c3948a-d4c9-4440-ae21-2e310058d57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7a3fa4c6-782b-4d44-89c4-44008f7a34a3}" ma:internalName="TaxCatchAll" ma:showField="CatchAllData" ma:web="28c3948a-d4c9-4440-ae21-2e310058d5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b79f66-886f-4856-a20c-94d9de16df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9bbf02c-0cc7-4a19-a098-140ed2a185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2b79f66-886f-4856-a20c-94d9de16df12">
      <Terms xmlns="http://schemas.microsoft.com/office/infopath/2007/PartnerControls"/>
    </lcf76f155ced4ddcb4097134ff3c332f>
    <TaxCatchAll xmlns="28c3948a-d4c9-4440-ae21-2e310058d576" xsi:nil="true"/>
    <SharedWithUsers xmlns="28c3948a-d4c9-4440-ae21-2e310058d576">
      <UserInfo>
        <DisplayName>Cakalli, Sofokli</DisplayName>
        <AccountId>18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D11FBD9-EFDE-4756-9002-E7719A1288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c3948a-d4c9-4440-ae21-2e310058d576"/>
    <ds:schemaRef ds:uri="32b79f66-886f-4856-a20c-94d9de16df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5CFAEC-3635-4530-85A9-51DAFAEBA30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1C3C88-D389-4F00-9611-BC29CA2BD4D3}">
  <ds:schemaRefs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www.w3.org/XML/1998/namespace"/>
    <ds:schemaRef ds:uri="32b79f66-886f-4856-a20c-94d9de16df12"/>
    <ds:schemaRef ds:uri="28c3948a-d4c9-4440-ae21-2e310058d57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15295</TotalTime>
  <Words>915</Words>
  <Application>Microsoft Office PowerPoint</Application>
  <PresentationFormat>Widescreen</PresentationFormat>
  <Paragraphs>186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Times New Roman</vt:lpstr>
      <vt:lpstr>Custom Design</vt:lpstr>
      <vt:lpstr>Desing and Testing of New Anchored PCB System</vt:lpstr>
      <vt:lpstr>Background</vt:lpstr>
      <vt:lpstr>Research Objectives</vt:lpstr>
      <vt:lpstr>Research Approach</vt:lpstr>
      <vt:lpstr>Barrier Details</vt:lpstr>
      <vt:lpstr>Barrier Details</vt:lpstr>
      <vt:lpstr>Barrier Details</vt:lpstr>
      <vt:lpstr>Simulation Analysis</vt:lpstr>
      <vt:lpstr>Simulation Analysis</vt:lpstr>
      <vt:lpstr>Simulation Analysis</vt:lpstr>
      <vt:lpstr>Simulation Analysis</vt:lpstr>
      <vt:lpstr>Simulation Analysis</vt:lpstr>
      <vt:lpstr>Simulation Analysis</vt:lpstr>
      <vt:lpstr>Simulation Analysis</vt:lpstr>
      <vt:lpstr>Crash Testing</vt:lpstr>
      <vt:lpstr>Crash Testing</vt:lpstr>
      <vt:lpstr>Crash Testing</vt:lpstr>
      <vt:lpstr>Crash Testing</vt:lpstr>
      <vt:lpstr>Crash Testing</vt:lpstr>
      <vt:lpstr>Crash Testing</vt:lpstr>
      <vt:lpstr>Crash Testing</vt:lpstr>
      <vt:lpstr>Crash Testing</vt:lpstr>
      <vt:lpstr>Crash Testing</vt:lpstr>
      <vt:lpstr>Crash Testing</vt:lpstr>
      <vt:lpstr>Crash Testing</vt:lpstr>
      <vt:lpstr>Crash Testing</vt:lpstr>
      <vt:lpstr>Crash Testing</vt:lpstr>
      <vt:lpstr>Crash Testing</vt:lpstr>
      <vt:lpstr>Crash Testing</vt:lpstr>
      <vt:lpstr>Crash Testing</vt:lpstr>
      <vt:lpstr>Crash Testing</vt:lpstr>
      <vt:lpstr>Conclusions</vt:lpstr>
    </vt:vector>
  </TitlesOfParts>
  <Company>tti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Materials and Pavements</dc:title>
  <dc:creator>s-yates</dc:creator>
  <cp:lastModifiedBy>Sheil, Ariel</cp:lastModifiedBy>
  <cp:revision>282</cp:revision>
  <dcterms:created xsi:type="dcterms:W3CDTF">2011-11-15T15:55:39Z</dcterms:created>
  <dcterms:modified xsi:type="dcterms:W3CDTF">2023-10-24T16:47:39Z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0x010100C49C7F044B0C2D4E84BB48C5724F171D</vt:lpwstr>
  </property>
  <property fmtid="{D5CDD505-2E9C-101B-9397-08002B2CF9AE}" pid="3" name="MediaServiceImageTags">
    <vt:lpwstr/>
  </property>
</Properties>
</file>