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5"/>
  </p:notesMasterIdLst>
  <p:sldIdLst>
    <p:sldId id="311" r:id="rId5"/>
    <p:sldId id="312" r:id="rId6"/>
    <p:sldId id="314" r:id="rId7"/>
    <p:sldId id="313" r:id="rId8"/>
    <p:sldId id="315" r:id="rId9"/>
    <p:sldId id="316" r:id="rId10"/>
    <p:sldId id="317" r:id="rId11"/>
    <p:sldId id="318" r:id="rId12"/>
    <p:sldId id="319" r:id="rId13"/>
    <p:sldId id="320" r:id="rId14"/>
    <p:sldId id="326" r:id="rId15"/>
    <p:sldId id="327" r:id="rId16"/>
    <p:sldId id="321" r:id="rId17"/>
    <p:sldId id="329" r:id="rId18"/>
    <p:sldId id="323" r:id="rId19"/>
    <p:sldId id="322" r:id="rId20"/>
    <p:sldId id="330" r:id="rId21"/>
    <p:sldId id="331" r:id="rId22"/>
    <p:sldId id="328" r:id="rId23"/>
    <p:sldId id="32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500000"/>
    <a:srgbClr val="0808C2"/>
    <a:srgbClr val="4C0000"/>
    <a:srgbClr val="2E0000"/>
    <a:srgbClr val="4B77B6"/>
    <a:srgbClr val="8FAA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D68670-96AF-40C5-9953-A72304266E2D}" v="302" dt="2023-10-16T20:35:46.0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086" autoAdjust="0"/>
  </p:normalViewPr>
  <p:slideViewPr>
    <p:cSldViewPr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ikh, Nauman" userId="db65e69b-25ed-4131-bb97-6efc3dac82ca" providerId="ADAL" clId="{C62A2E62-7300-4A32-A89D-DF6D0EA59D7E}"/>
    <pc:docChg chg="undo redo custSel addSld delSld modSld modMainMaster modNotesMaster">
      <pc:chgData name="Sheikh, Nauman" userId="db65e69b-25ed-4131-bb97-6efc3dac82ca" providerId="ADAL" clId="{C62A2E62-7300-4A32-A89D-DF6D0EA59D7E}" dt="2023-04-04T19:57:08.932" v="500" actId="20577"/>
      <pc:docMkLst>
        <pc:docMk/>
      </pc:docMkLst>
      <pc:sldChg chg="del">
        <pc:chgData name="Sheikh, Nauman" userId="db65e69b-25ed-4131-bb97-6efc3dac82ca" providerId="ADAL" clId="{C62A2E62-7300-4A32-A89D-DF6D0EA59D7E}" dt="2023-04-04T19:44:48.576" v="139" actId="47"/>
        <pc:sldMkLst>
          <pc:docMk/>
          <pc:sldMk cId="3849398082" sldId="309"/>
        </pc:sldMkLst>
      </pc:sldChg>
      <pc:sldChg chg="modSp del mod">
        <pc:chgData name="Sheikh, Nauman" userId="db65e69b-25ed-4131-bb97-6efc3dac82ca" providerId="ADAL" clId="{C62A2E62-7300-4A32-A89D-DF6D0EA59D7E}" dt="2023-04-04T19:45:49.892" v="140" actId="47"/>
        <pc:sldMkLst>
          <pc:docMk/>
          <pc:sldMk cId="610025145" sldId="310"/>
        </pc:sldMkLst>
        <pc:spChg chg="mod">
          <ac:chgData name="Sheikh, Nauman" userId="db65e69b-25ed-4131-bb97-6efc3dac82ca" providerId="ADAL" clId="{C62A2E62-7300-4A32-A89D-DF6D0EA59D7E}" dt="2023-04-04T19:44:37.568" v="138" actId="15"/>
          <ac:spMkLst>
            <pc:docMk/>
            <pc:sldMk cId="610025145" sldId="310"/>
            <ac:spMk id="3" creationId="{00000000-0000-0000-0000-000000000000}"/>
          </ac:spMkLst>
        </pc:spChg>
      </pc:sldChg>
      <pc:sldChg chg="modSp mod">
        <pc:chgData name="Sheikh, Nauman" userId="db65e69b-25ed-4131-bb97-6efc3dac82ca" providerId="ADAL" clId="{C62A2E62-7300-4A32-A89D-DF6D0EA59D7E}" dt="2023-04-04T19:50:49.556" v="461"/>
        <pc:sldMkLst>
          <pc:docMk/>
          <pc:sldMk cId="380886706" sldId="311"/>
        </pc:sldMkLst>
        <pc:spChg chg="mod">
          <ac:chgData name="Sheikh, Nauman" userId="db65e69b-25ed-4131-bb97-6efc3dac82ca" providerId="ADAL" clId="{C62A2E62-7300-4A32-A89D-DF6D0EA59D7E}" dt="2023-04-04T19:50:49.556" v="461"/>
          <ac:spMkLst>
            <pc:docMk/>
            <pc:sldMk cId="380886706" sldId="311"/>
            <ac:spMk id="2" creationId="{00000000-0000-0000-0000-000000000000}"/>
          </ac:spMkLst>
        </pc:spChg>
        <pc:spChg chg="mod">
          <ac:chgData name="Sheikh, Nauman" userId="db65e69b-25ed-4131-bb97-6efc3dac82ca" providerId="ADAL" clId="{C62A2E62-7300-4A32-A89D-DF6D0EA59D7E}" dt="2023-04-04T19:46:14.059" v="192" actId="20577"/>
          <ac:spMkLst>
            <pc:docMk/>
            <pc:sldMk cId="380886706" sldId="311"/>
            <ac:spMk id="3" creationId="{00000000-0000-0000-0000-000000000000}"/>
          </ac:spMkLst>
        </pc:spChg>
      </pc:sldChg>
      <pc:sldChg chg="modSp new mod">
        <pc:chgData name="Sheikh, Nauman" userId="db65e69b-25ed-4131-bb97-6efc3dac82ca" providerId="ADAL" clId="{C62A2E62-7300-4A32-A89D-DF6D0EA59D7E}" dt="2023-04-04T19:57:03.169" v="498" actId="20577"/>
        <pc:sldMkLst>
          <pc:docMk/>
          <pc:sldMk cId="1326217780" sldId="312"/>
        </pc:sldMkLst>
        <pc:spChg chg="mod">
          <ac:chgData name="Sheikh, Nauman" userId="db65e69b-25ed-4131-bb97-6efc3dac82ca" providerId="ADAL" clId="{C62A2E62-7300-4A32-A89D-DF6D0EA59D7E}" dt="2023-04-04T19:57:03.169" v="498" actId="20577"/>
          <ac:spMkLst>
            <pc:docMk/>
            <pc:sldMk cId="1326217780" sldId="312"/>
            <ac:spMk id="2" creationId="{D5E01425-F9E2-1641-E4F5-DC2D311A1EA0}"/>
          </ac:spMkLst>
        </pc:spChg>
        <pc:spChg chg="mod">
          <ac:chgData name="Sheikh, Nauman" userId="db65e69b-25ed-4131-bb97-6efc3dac82ca" providerId="ADAL" clId="{C62A2E62-7300-4A32-A89D-DF6D0EA59D7E}" dt="2023-04-04T19:49:37.198" v="436" actId="20577"/>
          <ac:spMkLst>
            <pc:docMk/>
            <pc:sldMk cId="1326217780" sldId="312"/>
            <ac:spMk id="3" creationId="{CA59E870-FB63-A5A5-5543-AA5CB99CCC6F}"/>
          </ac:spMkLst>
        </pc:spChg>
      </pc:sldChg>
      <pc:sldChg chg="modSp add mod">
        <pc:chgData name="Sheikh, Nauman" userId="db65e69b-25ed-4131-bb97-6efc3dac82ca" providerId="ADAL" clId="{C62A2E62-7300-4A32-A89D-DF6D0EA59D7E}" dt="2023-04-04T19:57:08.932" v="500" actId="20577"/>
        <pc:sldMkLst>
          <pc:docMk/>
          <pc:sldMk cId="1103946249" sldId="313"/>
        </pc:sldMkLst>
        <pc:spChg chg="mod">
          <ac:chgData name="Sheikh, Nauman" userId="db65e69b-25ed-4131-bb97-6efc3dac82ca" providerId="ADAL" clId="{C62A2E62-7300-4A32-A89D-DF6D0EA59D7E}" dt="2023-04-04T19:57:08.932" v="500" actId="20577"/>
          <ac:spMkLst>
            <pc:docMk/>
            <pc:sldMk cId="1103946249" sldId="313"/>
            <ac:spMk id="2" creationId="{D5E01425-F9E2-1641-E4F5-DC2D311A1EA0}"/>
          </ac:spMkLst>
        </pc:spChg>
      </pc:sldChg>
      <pc:sldMasterChg chg="addSp delSp modSp mod setBg modSldLayout">
        <pc:chgData name="Sheikh, Nauman" userId="db65e69b-25ed-4131-bb97-6efc3dac82ca" providerId="ADAL" clId="{C62A2E62-7300-4A32-A89D-DF6D0EA59D7E}" dt="2023-04-04T19:56:24.567" v="496" actId="403"/>
        <pc:sldMasterMkLst>
          <pc:docMk/>
          <pc:sldMasterMk cId="3053149726" sldId="2147483660"/>
        </pc:sldMasterMkLst>
        <pc:spChg chg="mod">
          <ac:chgData name="Sheikh, Nauman" userId="db65e69b-25ed-4131-bb97-6efc3dac82ca" providerId="ADAL" clId="{C62A2E62-7300-4A32-A89D-DF6D0EA59D7E}" dt="2023-04-04T19:50:49.556" v="461"/>
          <ac:spMkLst>
            <pc:docMk/>
            <pc:sldMasterMk cId="3053149726" sldId="2147483660"/>
            <ac:spMk id="2" creationId="{00000000-0000-0000-0000-000000000000}"/>
          </ac:spMkLst>
        </pc:spChg>
        <pc:spChg chg="mod">
          <ac:chgData name="Sheikh, Nauman" userId="db65e69b-25ed-4131-bb97-6efc3dac82ca" providerId="ADAL" clId="{C62A2E62-7300-4A32-A89D-DF6D0EA59D7E}" dt="2023-04-04T19:50:49.556" v="461"/>
          <ac:spMkLst>
            <pc:docMk/>
            <pc:sldMasterMk cId="3053149726" sldId="2147483660"/>
            <ac:spMk id="3" creationId="{00000000-0000-0000-0000-000000000000}"/>
          </ac:spMkLst>
        </pc:spChg>
        <pc:spChg chg="mod">
          <ac:chgData name="Sheikh, Nauman" userId="db65e69b-25ed-4131-bb97-6efc3dac82ca" providerId="ADAL" clId="{C62A2E62-7300-4A32-A89D-DF6D0EA59D7E}" dt="2023-04-04T19:50:49.556" v="461"/>
          <ac:spMkLst>
            <pc:docMk/>
            <pc:sldMasterMk cId="3053149726" sldId="2147483660"/>
            <ac:spMk id="8" creationId="{0C2D8122-682C-49AF-8419-8A203D7AADFE}"/>
          </ac:spMkLst>
        </pc:spChg>
        <pc:spChg chg="mod">
          <ac:chgData name="Sheikh, Nauman" userId="db65e69b-25ed-4131-bb97-6efc3dac82ca" providerId="ADAL" clId="{C62A2E62-7300-4A32-A89D-DF6D0EA59D7E}" dt="2023-04-04T19:50:49.556" v="461"/>
          <ac:spMkLst>
            <pc:docMk/>
            <pc:sldMasterMk cId="3053149726" sldId="2147483660"/>
            <ac:spMk id="12" creationId="{CD88C62A-20F9-AD8A-2175-66871B4C19F9}"/>
          </ac:spMkLst>
        </pc:spChg>
        <pc:spChg chg="mod">
          <ac:chgData name="Sheikh, Nauman" userId="db65e69b-25ed-4131-bb97-6efc3dac82ca" providerId="ADAL" clId="{C62A2E62-7300-4A32-A89D-DF6D0EA59D7E}" dt="2023-04-04T19:56:24.567" v="496" actId="403"/>
          <ac:spMkLst>
            <pc:docMk/>
            <pc:sldMasterMk cId="3053149726" sldId="2147483660"/>
            <ac:spMk id="13" creationId="{A7F7D932-F633-521B-8BD2-2687AE5E362F}"/>
          </ac:spMkLst>
        </pc:spChg>
        <pc:picChg chg="del">
          <ac:chgData name="Sheikh, Nauman" userId="db65e69b-25ed-4131-bb97-6efc3dac82ca" providerId="ADAL" clId="{C62A2E62-7300-4A32-A89D-DF6D0EA59D7E}" dt="2023-04-04T16:10:10.399" v="33" actId="478"/>
          <ac:picMkLst>
            <pc:docMk/>
            <pc:sldMasterMk cId="3053149726" sldId="2147483660"/>
            <ac:picMk id="9" creationId="{00000000-0000-0000-0000-000000000000}"/>
          </ac:picMkLst>
        </pc:picChg>
        <pc:picChg chg="mod">
          <ac:chgData name="Sheikh, Nauman" userId="db65e69b-25ed-4131-bb97-6efc3dac82ca" providerId="ADAL" clId="{C62A2E62-7300-4A32-A89D-DF6D0EA59D7E}" dt="2023-04-04T19:55:22.120" v="483" actId="1076"/>
          <ac:picMkLst>
            <pc:docMk/>
            <pc:sldMasterMk cId="3053149726" sldId="2147483660"/>
            <ac:picMk id="11" creationId="{E7804BAD-7D49-4536-AF08-5DA7294CF02D}"/>
          </ac:picMkLst>
        </pc:picChg>
        <pc:picChg chg="add mod">
          <ac:chgData name="Sheikh, Nauman" userId="db65e69b-25ed-4131-bb97-6efc3dac82ca" providerId="ADAL" clId="{C62A2E62-7300-4A32-A89D-DF6D0EA59D7E}" dt="2023-04-04T19:54:16.064" v="474" actId="1076"/>
          <ac:picMkLst>
            <pc:docMk/>
            <pc:sldMasterMk cId="3053149726" sldId="2147483660"/>
            <ac:picMk id="15" creationId="{93D47889-B23D-A505-79D3-BE8F79435047}"/>
          </ac:picMkLst>
        </pc:picChg>
        <pc:sldLayoutChg chg="addSp delSp modSp mod setBg">
          <pc:chgData name="Sheikh, Nauman" userId="db65e69b-25ed-4131-bb97-6efc3dac82ca" providerId="ADAL" clId="{C62A2E62-7300-4A32-A89D-DF6D0EA59D7E}" dt="2023-04-04T19:56:03.284" v="494" actId="403"/>
          <pc:sldLayoutMkLst>
            <pc:docMk/>
            <pc:sldMasterMk cId="3053149726" sldId="2147483660"/>
            <pc:sldLayoutMk cId="1770538516" sldId="2147483661"/>
          </pc:sldLayoutMkLst>
          <pc:spChg chg="del">
            <ac:chgData name="Sheikh, Nauman" userId="db65e69b-25ed-4131-bb97-6efc3dac82ca" providerId="ADAL" clId="{C62A2E62-7300-4A32-A89D-DF6D0EA59D7E}" dt="2023-04-04T16:22:32.915" v="50"/>
            <ac:spMkLst>
              <pc:docMk/>
              <pc:sldMasterMk cId="3053149726" sldId="2147483660"/>
              <pc:sldLayoutMk cId="1770538516" sldId="2147483661"/>
              <ac:spMk id="2" creationId="{00000000-0000-0000-0000-000000000000}"/>
            </ac:spMkLst>
          </pc:spChg>
          <pc:spChg chg="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1770538516" sldId="2147483661"/>
              <ac:spMk id="3" creationId="{00000000-0000-0000-0000-000000000000}"/>
            </ac:spMkLst>
          </pc:spChg>
          <pc:spChg chg="add 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1770538516" sldId="2147483661"/>
              <ac:spMk id="4" creationId="{92F962FC-222B-5CD4-8BB7-F61EAE864451}"/>
            </ac:spMkLst>
          </pc:spChg>
          <pc:spChg chg="add mod or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1770538516" sldId="2147483661"/>
              <ac:spMk id="5" creationId="{902D9D41-60AC-AB52-D846-7AF4724727CC}"/>
            </ac:spMkLst>
          </pc:spChg>
          <pc:spChg chg="add mod">
            <ac:chgData name="Sheikh, Nauman" userId="db65e69b-25ed-4131-bb97-6efc3dac82ca" providerId="ADAL" clId="{C62A2E62-7300-4A32-A89D-DF6D0EA59D7E}" dt="2023-04-04T19:56:03.284" v="494" actId="403"/>
            <ac:spMkLst>
              <pc:docMk/>
              <pc:sldMasterMk cId="3053149726" sldId="2147483660"/>
              <pc:sldLayoutMk cId="1770538516" sldId="2147483661"/>
              <ac:spMk id="8" creationId="{38A2888F-E3CE-592F-203A-D7CC5F6DA2BC}"/>
            </ac:spMkLst>
          </pc:spChg>
          <pc:spChg chg="add mod">
            <ac:chgData name="Sheikh, Nauman" userId="db65e69b-25ed-4131-bb97-6efc3dac82ca" providerId="ADAL" clId="{C62A2E62-7300-4A32-A89D-DF6D0EA59D7E}" dt="2023-04-04T19:55:51.512" v="490" actId="1035"/>
            <ac:spMkLst>
              <pc:docMk/>
              <pc:sldMasterMk cId="3053149726" sldId="2147483660"/>
              <pc:sldLayoutMk cId="1770538516" sldId="2147483661"/>
              <ac:spMk id="9" creationId="{AEDE9A12-42C9-A090-E01D-E57712F6CBBB}"/>
            </ac:spMkLst>
          </pc:spChg>
          <pc:picChg chg="add mod">
            <ac:chgData name="Sheikh, Nauman" userId="db65e69b-25ed-4131-bb97-6efc3dac82ca" providerId="ADAL" clId="{C62A2E62-7300-4A32-A89D-DF6D0EA59D7E}" dt="2023-04-04T19:51:47.468" v="462" actId="14100"/>
            <ac:picMkLst>
              <pc:docMk/>
              <pc:sldMasterMk cId="3053149726" sldId="2147483660"/>
              <pc:sldLayoutMk cId="1770538516" sldId="2147483661"/>
              <ac:picMk id="6" creationId="{B0621E8E-14A0-DC1E-745F-EA97E32DAD49}"/>
            </ac:picMkLst>
          </pc:picChg>
          <pc:picChg chg="add mod">
            <ac:chgData name="Sheikh, Nauman" userId="db65e69b-25ed-4131-bb97-6efc3dac82ca" providerId="ADAL" clId="{C62A2E62-7300-4A32-A89D-DF6D0EA59D7E}" dt="2023-04-04T19:51:58.666" v="463" actId="14100"/>
            <ac:picMkLst>
              <pc:docMk/>
              <pc:sldMasterMk cId="3053149726" sldId="2147483660"/>
              <pc:sldLayoutMk cId="1770538516" sldId="2147483661"/>
              <ac:picMk id="7" creationId="{BB5422C6-2EE8-73B4-8D45-0BEABC6AD7D2}"/>
            </ac:picMkLst>
          </pc:picChg>
        </pc:sldLayoutChg>
        <pc:sldLayoutChg chg="modSp setBg">
          <pc:chgData name="Sheikh, Nauman" userId="db65e69b-25ed-4131-bb97-6efc3dac82ca" providerId="ADAL" clId="{C62A2E62-7300-4A32-A89D-DF6D0EA59D7E}" dt="2023-04-04T19:50:49.556" v="461"/>
          <pc:sldLayoutMkLst>
            <pc:docMk/>
            <pc:sldMasterMk cId="3053149726" sldId="2147483660"/>
            <pc:sldLayoutMk cId="4243310127" sldId="2147483662"/>
          </pc:sldLayoutMkLst>
          <pc:spChg chg="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4243310127" sldId="2147483662"/>
              <ac:spMk id="3" creationId="{00000000-0000-0000-0000-000000000000}"/>
            </ac:spMkLst>
          </pc:spChg>
        </pc:sldLayoutChg>
        <pc:sldLayoutChg chg="modSp setBg">
          <pc:chgData name="Sheikh, Nauman" userId="db65e69b-25ed-4131-bb97-6efc3dac82ca" providerId="ADAL" clId="{C62A2E62-7300-4A32-A89D-DF6D0EA59D7E}" dt="2023-04-04T19:50:49.556" v="461"/>
          <pc:sldLayoutMkLst>
            <pc:docMk/>
            <pc:sldMasterMk cId="3053149726" sldId="2147483660"/>
            <pc:sldLayoutMk cId="2529545596" sldId="2147483663"/>
          </pc:sldLayoutMkLst>
          <pc:spChg chg="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2529545596" sldId="2147483663"/>
              <ac:spMk id="2" creationId="{00000000-0000-0000-0000-000000000000}"/>
            </ac:spMkLst>
          </pc:spChg>
          <pc:spChg chg="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2529545596" sldId="2147483663"/>
              <ac:spMk id="3" creationId="{00000000-0000-0000-0000-000000000000}"/>
            </ac:spMkLst>
          </pc:spChg>
        </pc:sldLayoutChg>
        <pc:sldLayoutChg chg="modSp setBg">
          <pc:chgData name="Sheikh, Nauman" userId="db65e69b-25ed-4131-bb97-6efc3dac82ca" providerId="ADAL" clId="{C62A2E62-7300-4A32-A89D-DF6D0EA59D7E}" dt="2023-04-04T19:50:49.556" v="461"/>
          <pc:sldLayoutMkLst>
            <pc:docMk/>
            <pc:sldMasterMk cId="3053149726" sldId="2147483660"/>
            <pc:sldLayoutMk cId="2216195329" sldId="2147483664"/>
          </pc:sldLayoutMkLst>
          <pc:spChg chg="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2216195329" sldId="2147483664"/>
              <ac:spMk id="3" creationId="{00000000-0000-0000-0000-000000000000}"/>
            </ac:spMkLst>
          </pc:spChg>
          <pc:spChg chg="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2216195329" sldId="2147483664"/>
              <ac:spMk id="4" creationId="{00000000-0000-0000-0000-000000000000}"/>
            </ac:spMkLst>
          </pc:spChg>
        </pc:sldLayoutChg>
        <pc:sldLayoutChg chg="modSp setBg">
          <pc:chgData name="Sheikh, Nauman" userId="db65e69b-25ed-4131-bb97-6efc3dac82ca" providerId="ADAL" clId="{C62A2E62-7300-4A32-A89D-DF6D0EA59D7E}" dt="2023-04-04T19:50:49.556" v="461"/>
          <pc:sldLayoutMkLst>
            <pc:docMk/>
            <pc:sldMasterMk cId="3053149726" sldId="2147483660"/>
            <pc:sldLayoutMk cId="1674701768" sldId="2147483665"/>
          </pc:sldLayoutMkLst>
          <pc:spChg chg="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1674701768" sldId="2147483665"/>
              <ac:spMk id="3" creationId="{00000000-0000-0000-0000-000000000000}"/>
            </ac:spMkLst>
          </pc:spChg>
          <pc:spChg chg="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1674701768" sldId="2147483665"/>
              <ac:spMk id="4" creationId="{00000000-0000-0000-0000-000000000000}"/>
            </ac:spMkLst>
          </pc:spChg>
          <pc:spChg chg="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1674701768" sldId="2147483665"/>
              <ac:spMk id="5" creationId="{00000000-0000-0000-0000-000000000000}"/>
            </ac:spMkLst>
          </pc:spChg>
          <pc:spChg chg="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1674701768" sldId="2147483665"/>
              <ac:spMk id="6" creationId="{00000000-0000-0000-0000-000000000000}"/>
            </ac:spMkLst>
          </pc:spChg>
        </pc:sldLayoutChg>
        <pc:sldLayoutChg chg="setBg">
          <pc:chgData name="Sheikh, Nauman" userId="db65e69b-25ed-4131-bb97-6efc3dac82ca" providerId="ADAL" clId="{C62A2E62-7300-4A32-A89D-DF6D0EA59D7E}" dt="2023-04-04T16:04:43.883" v="1"/>
          <pc:sldLayoutMkLst>
            <pc:docMk/>
            <pc:sldMasterMk cId="3053149726" sldId="2147483660"/>
            <pc:sldLayoutMk cId="1616221726" sldId="2147483666"/>
          </pc:sldLayoutMkLst>
        </pc:sldLayoutChg>
        <pc:sldLayoutChg chg="setBg">
          <pc:chgData name="Sheikh, Nauman" userId="db65e69b-25ed-4131-bb97-6efc3dac82ca" providerId="ADAL" clId="{C62A2E62-7300-4A32-A89D-DF6D0EA59D7E}" dt="2023-04-04T16:04:43.883" v="1"/>
          <pc:sldLayoutMkLst>
            <pc:docMk/>
            <pc:sldMasterMk cId="3053149726" sldId="2147483660"/>
            <pc:sldLayoutMk cId="2722315886" sldId="2147483667"/>
          </pc:sldLayoutMkLst>
        </pc:sldLayoutChg>
        <pc:sldLayoutChg chg="modSp setBg">
          <pc:chgData name="Sheikh, Nauman" userId="db65e69b-25ed-4131-bb97-6efc3dac82ca" providerId="ADAL" clId="{C62A2E62-7300-4A32-A89D-DF6D0EA59D7E}" dt="2023-04-04T19:50:49.556" v="461"/>
          <pc:sldLayoutMkLst>
            <pc:docMk/>
            <pc:sldMasterMk cId="3053149726" sldId="2147483660"/>
            <pc:sldLayoutMk cId="2173495025" sldId="2147483668"/>
          </pc:sldLayoutMkLst>
          <pc:spChg chg="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2173495025" sldId="2147483668"/>
              <ac:spMk id="2" creationId="{00000000-0000-0000-0000-000000000000}"/>
            </ac:spMkLst>
          </pc:spChg>
          <pc:spChg chg="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2173495025" sldId="2147483668"/>
              <ac:spMk id="3" creationId="{00000000-0000-0000-0000-000000000000}"/>
            </ac:spMkLst>
          </pc:spChg>
          <pc:spChg chg="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2173495025" sldId="2147483668"/>
              <ac:spMk id="4" creationId="{00000000-0000-0000-0000-000000000000}"/>
            </ac:spMkLst>
          </pc:spChg>
        </pc:sldLayoutChg>
        <pc:sldLayoutChg chg="modSp setBg">
          <pc:chgData name="Sheikh, Nauman" userId="db65e69b-25ed-4131-bb97-6efc3dac82ca" providerId="ADAL" clId="{C62A2E62-7300-4A32-A89D-DF6D0EA59D7E}" dt="2023-04-04T19:50:49.556" v="461"/>
          <pc:sldLayoutMkLst>
            <pc:docMk/>
            <pc:sldMasterMk cId="3053149726" sldId="2147483660"/>
            <pc:sldLayoutMk cId="4249264546" sldId="2147483669"/>
          </pc:sldLayoutMkLst>
          <pc:spChg chg="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4249264546" sldId="2147483669"/>
              <ac:spMk id="2" creationId="{00000000-0000-0000-0000-000000000000}"/>
            </ac:spMkLst>
          </pc:spChg>
          <pc:spChg chg="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4249264546" sldId="2147483669"/>
              <ac:spMk id="3" creationId="{00000000-0000-0000-0000-000000000000}"/>
            </ac:spMkLst>
          </pc:spChg>
          <pc:spChg chg="mod">
            <ac:chgData name="Sheikh, Nauman" userId="db65e69b-25ed-4131-bb97-6efc3dac82ca" providerId="ADAL" clId="{C62A2E62-7300-4A32-A89D-DF6D0EA59D7E}" dt="2023-04-04T19:50:49.556" v="461"/>
            <ac:spMkLst>
              <pc:docMk/>
              <pc:sldMasterMk cId="3053149726" sldId="2147483660"/>
              <pc:sldLayoutMk cId="4249264546" sldId="2147483669"/>
              <ac:spMk id="4" creationId="{00000000-0000-0000-0000-000000000000}"/>
            </ac:spMkLst>
          </pc:spChg>
        </pc:sldLayoutChg>
      </pc:sldMasterChg>
    </pc:docChg>
  </pc:docChgLst>
  <pc:docChgLst>
    <pc:chgData name="Sheikh, Nauman" userId="db65e69b-25ed-4131-bb97-6efc3dac82ca" providerId="ADAL" clId="{C8D68670-96AF-40C5-9953-A72304266E2D}"/>
    <pc:docChg chg="undo custSel addSld delSld modSld sldOrd">
      <pc:chgData name="Sheikh, Nauman" userId="db65e69b-25ed-4131-bb97-6efc3dac82ca" providerId="ADAL" clId="{C8D68670-96AF-40C5-9953-A72304266E2D}" dt="2023-10-16T20:37:41.324" v="3788" actId="20577"/>
      <pc:docMkLst>
        <pc:docMk/>
      </pc:docMkLst>
      <pc:sldChg chg="modSp mod">
        <pc:chgData name="Sheikh, Nauman" userId="db65e69b-25ed-4131-bb97-6efc3dac82ca" providerId="ADAL" clId="{C8D68670-96AF-40C5-9953-A72304266E2D}" dt="2023-10-16T16:40:28.174" v="123" actId="404"/>
        <pc:sldMkLst>
          <pc:docMk/>
          <pc:sldMk cId="380886706" sldId="311"/>
        </pc:sldMkLst>
        <pc:spChg chg="mod">
          <ac:chgData name="Sheikh, Nauman" userId="db65e69b-25ed-4131-bb97-6efc3dac82ca" providerId="ADAL" clId="{C8D68670-96AF-40C5-9953-A72304266E2D}" dt="2023-10-16T16:39:36.246" v="53" actId="20577"/>
          <ac:spMkLst>
            <pc:docMk/>
            <pc:sldMk cId="380886706" sldId="311"/>
            <ac:spMk id="2" creationId="{00000000-0000-0000-0000-000000000000}"/>
          </ac:spMkLst>
        </pc:spChg>
        <pc:spChg chg="mod">
          <ac:chgData name="Sheikh, Nauman" userId="db65e69b-25ed-4131-bb97-6efc3dac82ca" providerId="ADAL" clId="{C8D68670-96AF-40C5-9953-A72304266E2D}" dt="2023-10-16T16:40:28.174" v="123" actId="404"/>
          <ac:spMkLst>
            <pc:docMk/>
            <pc:sldMk cId="380886706" sldId="311"/>
            <ac:spMk id="3" creationId="{00000000-0000-0000-0000-000000000000}"/>
          </ac:spMkLst>
        </pc:spChg>
      </pc:sldChg>
      <pc:sldChg chg="addSp modSp mod">
        <pc:chgData name="Sheikh, Nauman" userId="db65e69b-25ed-4131-bb97-6efc3dac82ca" providerId="ADAL" clId="{C8D68670-96AF-40C5-9953-A72304266E2D}" dt="2023-10-16T17:07:00.485" v="1079" actId="20577"/>
        <pc:sldMkLst>
          <pc:docMk/>
          <pc:sldMk cId="1326217780" sldId="312"/>
        </pc:sldMkLst>
        <pc:spChg chg="mod">
          <ac:chgData name="Sheikh, Nauman" userId="db65e69b-25ed-4131-bb97-6efc3dac82ca" providerId="ADAL" clId="{C8D68670-96AF-40C5-9953-A72304266E2D}" dt="2023-10-16T16:50:23.950" v="881" actId="20577"/>
          <ac:spMkLst>
            <pc:docMk/>
            <pc:sldMk cId="1326217780" sldId="312"/>
            <ac:spMk id="2" creationId="{D5E01425-F9E2-1641-E4F5-DC2D311A1EA0}"/>
          </ac:spMkLst>
        </pc:spChg>
        <pc:spChg chg="mod">
          <ac:chgData name="Sheikh, Nauman" userId="db65e69b-25ed-4131-bb97-6efc3dac82ca" providerId="ADAL" clId="{C8D68670-96AF-40C5-9953-A72304266E2D}" dt="2023-10-16T17:03:49.688" v="994" actId="27636"/>
          <ac:spMkLst>
            <pc:docMk/>
            <pc:sldMk cId="1326217780" sldId="312"/>
            <ac:spMk id="3" creationId="{CA59E870-FB63-A5A5-5543-AA5CB99CCC6F}"/>
          </ac:spMkLst>
        </pc:spChg>
        <pc:spChg chg="add mod">
          <ac:chgData name="Sheikh, Nauman" userId="db65e69b-25ed-4131-bb97-6efc3dac82ca" providerId="ADAL" clId="{C8D68670-96AF-40C5-9953-A72304266E2D}" dt="2023-10-16T17:07:00.485" v="1079" actId="20577"/>
          <ac:spMkLst>
            <pc:docMk/>
            <pc:sldMk cId="1326217780" sldId="312"/>
            <ac:spMk id="8" creationId="{195713EF-1C76-B12B-ED7F-7B0A161D5249}"/>
          </ac:spMkLst>
        </pc:spChg>
        <pc:picChg chg="add mod">
          <ac:chgData name="Sheikh, Nauman" userId="db65e69b-25ed-4131-bb97-6efc3dac82ca" providerId="ADAL" clId="{C8D68670-96AF-40C5-9953-A72304266E2D}" dt="2023-10-16T17:02:01.733" v="922" actId="14100"/>
          <ac:picMkLst>
            <pc:docMk/>
            <pc:sldMk cId="1326217780" sldId="312"/>
            <ac:picMk id="5" creationId="{64766FDF-6429-A29A-26FE-03BF9E3E32A3}"/>
          </ac:picMkLst>
        </pc:picChg>
        <pc:picChg chg="add mod">
          <ac:chgData name="Sheikh, Nauman" userId="db65e69b-25ed-4131-bb97-6efc3dac82ca" providerId="ADAL" clId="{C8D68670-96AF-40C5-9953-A72304266E2D}" dt="2023-10-16T17:02:23.139" v="924" actId="14100"/>
          <ac:picMkLst>
            <pc:docMk/>
            <pc:sldMk cId="1326217780" sldId="312"/>
            <ac:picMk id="7" creationId="{1B29CF19-6C78-3C41-4268-1CDE2AB7FB01}"/>
          </ac:picMkLst>
        </pc:picChg>
      </pc:sldChg>
      <pc:sldChg chg="modSp mod">
        <pc:chgData name="Sheikh, Nauman" userId="db65e69b-25ed-4131-bb97-6efc3dac82ca" providerId="ADAL" clId="{C8D68670-96AF-40C5-9953-A72304266E2D}" dt="2023-10-16T17:34:54.668" v="1602" actId="20577"/>
        <pc:sldMkLst>
          <pc:docMk/>
          <pc:sldMk cId="1103946249" sldId="313"/>
        </pc:sldMkLst>
        <pc:spChg chg="mod">
          <ac:chgData name="Sheikh, Nauman" userId="db65e69b-25ed-4131-bb97-6efc3dac82ca" providerId="ADAL" clId="{C8D68670-96AF-40C5-9953-A72304266E2D}" dt="2023-10-16T17:31:21.411" v="1142" actId="20577"/>
          <ac:spMkLst>
            <pc:docMk/>
            <pc:sldMk cId="1103946249" sldId="313"/>
            <ac:spMk id="2" creationId="{D5E01425-F9E2-1641-E4F5-DC2D311A1EA0}"/>
          </ac:spMkLst>
        </pc:spChg>
        <pc:spChg chg="mod">
          <ac:chgData name="Sheikh, Nauman" userId="db65e69b-25ed-4131-bb97-6efc3dac82ca" providerId="ADAL" clId="{C8D68670-96AF-40C5-9953-A72304266E2D}" dt="2023-10-16T17:34:54.668" v="1602" actId="20577"/>
          <ac:spMkLst>
            <pc:docMk/>
            <pc:sldMk cId="1103946249" sldId="313"/>
            <ac:spMk id="3" creationId="{CA59E870-FB63-A5A5-5543-AA5CB99CCC6F}"/>
          </ac:spMkLst>
        </pc:spChg>
      </pc:sldChg>
      <pc:sldChg chg="modSp add mod">
        <pc:chgData name="Sheikh, Nauman" userId="db65e69b-25ed-4131-bb97-6efc3dac82ca" providerId="ADAL" clId="{C8D68670-96AF-40C5-9953-A72304266E2D}" dt="2023-10-16T17:18:45.132" v="1109" actId="14100"/>
        <pc:sldMkLst>
          <pc:docMk/>
          <pc:sldMk cId="1847040308" sldId="314"/>
        </pc:sldMkLst>
        <pc:spChg chg="mod">
          <ac:chgData name="Sheikh, Nauman" userId="db65e69b-25ed-4131-bb97-6efc3dac82ca" providerId="ADAL" clId="{C8D68670-96AF-40C5-9953-A72304266E2D}" dt="2023-10-16T17:18:45.132" v="1109" actId="14100"/>
          <ac:spMkLst>
            <pc:docMk/>
            <pc:sldMk cId="1847040308" sldId="314"/>
            <ac:spMk id="3" creationId="{CA59E870-FB63-A5A5-5543-AA5CB99CCC6F}"/>
          </ac:spMkLst>
        </pc:spChg>
      </pc:sldChg>
      <pc:sldChg chg="addSp modSp new mod modAnim">
        <pc:chgData name="Sheikh, Nauman" userId="db65e69b-25ed-4131-bb97-6efc3dac82ca" providerId="ADAL" clId="{C8D68670-96AF-40C5-9953-A72304266E2D}" dt="2023-10-16T17:43:19.739" v="1871" actId="20577"/>
        <pc:sldMkLst>
          <pc:docMk/>
          <pc:sldMk cId="2299591503" sldId="315"/>
        </pc:sldMkLst>
        <pc:spChg chg="mod">
          <ac:chgData name="Sheikh, Nauman" userId="db65e69b-25ed-4131-bb97-6efc3dac82ca" providerId="ADAL" clId="{C8D68670-96AF-40C5-9953-A72304266E2D}" dt="2023-10-16T17:35:42.843" v="1632" actId="20577"/>
          <ac:spMkLst>
            <pc:docMk/>
            <pc:sldMk cId="2299591503" sldId="315"/>
            <ac:spMk id="2" creationId="{F224D4F2-3C2A-C343-B518-A9EE71AD168B}"/>
          </ac:spMkLst>
        </pc:spChg>
        <pc:spChg chg="mod">
          <ac:chgData name="Sheikh, Nauman" userId="db65e69b-25ed-4131-bb97-6efc3dac82ca" providerId="ADAL" clId="{C8D68670-96AF-40C5-9953-A72304266E2D}" dt="2023-10-16T17:43:19.739" v="1871" actId="20577"/>
          <ac:spMkLst>
            <pc:docMk/>
            <pc:sldMk cId="2299591503" sldId="315"/>
            <ac:spMk id="3" creationId="{C5C29578-A9C7-4C09-1020-2103375DEBCB}"/>
          </ac:spMkLst>
        </pc:spChg>
        <pc:picChg chg="add mod">
          <ac:chgData name="Sheikh, Nauman" userId="db65e69b-25ed-4131-bb97-6efc3dac82ca" providerId="ADAL" clId="{C8D68670-96AF-40C5-9953-A72304266E2D}" dt="2023-10-16T17:42:31.878" v="1868" actId="1037"/>
          <ac:picMkLst>
            <pc:docMk/>
            <pc:sldMk cId="2299591503" sldId="315"/>
            <ac:picMk id="4" creationId="{C1D4CFA8-970D-41C7-95EE-08111B953722}"/>
          </ac:picMkLst>
        </pc:picChg>
        <pc:picChg chg="add mod">
          <ac:chgData name="Sheikh, Nauman" userId="db65e69b-25ed-4131-bb97-6efc3dac82ca" providerId="ADAL" clId="{C8D68670-96AF-40C5-9953-A72304266E2D}" dt="2023-10-16T17:42:31.878" v="1868" actId="1037"/>
          <ac:picMkLst>
            <pc:docMk/>
            <pc:sldMk cId="2299591503" sldId="315"/>
            <ac:picMk id="5" creationId="{5E203832-C4E4-125D-C6EF-45EDE243C996}"/>
          </ac:picMkLst>
        </pc:picChg>
        <pc:picChg chg="add mod">
          <ac:chgData name="Sheikh, Nauman" userId="db65e69b-25ed-4131-bb97-6efc3dac82ca" providerId="ADAL" clId="{C8D68670-96AF-40C5-9953-A72304266E2D}" dt="2023-10-16T17:42:31.878" v="1868" actId="1037"/>
          <ac:picMkLst>
            <pc:docMk/>
            <pc:sldMk cId="2299591503" sldId="315"/>
            <ac:picMk id="6" creationId="{B013F841-D17D-9A25-52FA-41CC06A39165}"/>
          </ac:picMkLst>
        </pc:picChg>
        <pc:picChg chg="add mod">
          <ac:chgData name="Sheikh, Nauman" userId="db65e69b-25ed-4131-bb97-6efc3dac82ca" providerId="ADAL" clId="{C8D68670-96AF-40C5-9953-A72304266E2D}" dt="2023-10-16T17:42:31.878" v="1868" actId="1037"/>
          <ac:picMkLst>
            <pc:docMk/>
            <pc:sldMk cId="2299591503" sldId="315"/>
            <ac:picMk id="7" creationId="{EE96A11D-2751-E730-C8EB-2136CA33B31E}"/>
          </ac:picMkLst>
        </pc:picChg>
        <pc:picChg chg="add mod">
          <ac:chgData name="Sheikh, Nauman" userId="db65e69b-25ed-4131-bb97-6efc3dac82ca" providerId="ADAL" clId="{C8D68670-96AF-40C5-9953-A72304266E2D}" dt="2023-10-16T17:42:31.878" v="1868" actId="1037"/>
          <ac:picMkLst>
            <pc:docMk/>
            <pc:sldMk cId="2299591503" sldId="315"/>
            <ac:picMk id="8" creationId="{4A03967C-0FCF-9C23-F24D-3545B581E4B6}"/>
          </ac:picMkLst>
        </pc:picChg>
        <pc:picChg chg="add mod">
          <ac:chgData name="Sheikh, Nauman" userId="db65e69b-25ed-4131-bb97-6efc3dac82ca" providerId="ADAL" clId="{C8D68670-96AF-40C5-9953-A72304266E2D}" dt="2023-10-16T17:42:31.878" v="1868" actId="1037"/>
          <ac:picMkLst>
            <pc:docMk/>
            <pc:sldMk cId="2299591503" sldId="315"/>
            <ac:picMk id="9" creationId="{DAE7E4A0-046D-01E1-917C-06171C0D3611}"/>
          </ac:picMkLst>
        </pc:picChg>
      </pc:sldChg>
      <pc:sldChg chg="addSp delSp modSp new mod modClrScheme modAnim chgLayout">
        <pc:chgData name="Sheikh, Nauman" userId="db65e69b-25ed-4131-bb97-6efc3dac82ca" providerId="ADAL" clId="{C8D68670-96AF-40C5-9953-A72304266E2D}" dt="2023-10-16T18:30:13.344" v="2136"/>
        <pc:sldMkLst>
          <pc:docMk/>
          <pc:sldMk cId="587728748" sldId="316"/>
        </pc:sldMkLst>
        <pc:spChg chg="mod ord">
          <ac:chgData name="Sheikh, Nauman" userId="db65e69b-25ed-4131-bb97-6efc3dac82ca" providerId="ADAL" clId="{C8D68670-96AF-40C5-9953-A72304266E2D}" dt="2023-10-16T18:27:18.756" v="1935" actId="700"/>
          <ac:spMkLst>
            <pc:docMk/>
            <pc:sldMk cId="587728748" sldId="316"/>
            <ac:spMk id="2" creationId="{4B0B72F0-0C1B-C9EE-9E73-1BC7A8F2D8BE}"/>
          </ac:spMkLst>
        </pc:spChg>
        <pc:spChg chg="del">
          <ac:chgData name="Sheikh, Nauman" userId="db65e69b-25ed-4131-bb97-6efc3dac82ca" providerId="ADAL" clId="{C8D68670-96AF-40C5-9953-A72304266E2D}" dt="2023-10-16T18:22:23.558" v="1888" actId="700"/>
          <ac:spMkLst>
            <pc:docMk/>
            <pc:sldMk cId="587728748" sldId="316"/>
            <ac:spMk id="3" creationId="{C24E0F18-7A8E-CB6E-1169-1B2C411A69A6}"/>
          </ac:spMkLst>
        </pc:spChg>
        <pc:spChg chg="add mod ord">
          <ac:chgData name="Sheikh, Nauman" userId="db65e69b-25ed-4131-bb97-6efc3dac82ca" providerId="ADAL" clId="{C8D68670-96AF-40C5-9953-A72304266E2D}" dt="2023-10-16T18:29:36.994" v="2132" actId="113"/>
          <ac:spMkLst>
            <pc:docMk/>
            <pc:sldMk cId="587728748" sldId="316"/>
            <ac:spMk id="9" creationId="{793C12D7-17C7-ADA7-3FC3-02B1D16A7249}"/>
          </ac:spMkLst>
        </pc:spChg>
        <pc:picChg chg="add mod">
          <ac:chgData name="Sheikh, Nauman" userId="db65e69b-25ed-4131-bb97-6efc3dac82ca" providerId="ADAL" clId="{C8D68670-96AF-40C5-9953-A72304266E2D}" dt="2023-10-16T18:26:53.309" v="1934" actId="1076"/>
          <ac:picMkLst>
            <pc:docMk/>
            <pc:sldMk cId="587728748" sldId="316"/>
            <ac:picMk id="4" creationId="{4DAA9C65-0AED-C168-3B29-C89318DF0205}"/>
          </ac:picMkLst>
        </pc:picChg>
        <pc:picChg chg="add mod">
          <ac:chgData name="Sheikh, Nauman" userId="db65e69b-25ed-4131-bb97-6efc3dac82ca" providerId="ADAL" clId="{C8D68670-96AF-40C5-9953-A72304266E2D}" dt="2023-10-16T18:26:53.309" v="1934" actId="1076"/>
          <ac:picMkLst>
            <pc:docMk/>
            <pc:sldMk cId="587728748" sldId="316"/>
            <ac:picMk id="5" creationId="{A48D791E-2472-178F-1772-B9BF7B30FA42}"/>
          </ac:picMkLst>
        </pc:picChg>
        <pc:picChg chg="add mod">
          <ac:chgData name="Sheikh, Nauman" userId="db65e69b-25ed-4131-bb97-6efc3dac82ca" providerId="ADAL" clId="{C8D68670-96AF-40C5-9953-A72304266E2D}" dt="2023-10-16T18:26:53.309" v="1934" actId="1076"/>
          <ac:picMkLst>
            <pc:docMk/>
            <pc:sldMk cId="587728748" sldId="316"/>
            <ac:picMk id="6" creationId="{9579C62F-CD99-9659-547E-CDB1EB12EEC7}"/>
          </ac:picMkLst>
        </pc:picChg>
        <pc:picChg chg="add del mod">
          <ac:chgData name="Sheikh, Nauman" userId="db65e69b-25ed-4131-bb97-6efc3dac82ca" providerId="ADAL" clId="{C8D68670-96AF-40C5-9953-A72304266E2D}" dt="2023-10-16T18:24:31.433" v="1908" actId="478"/>
          <ac:picMkLst>
            <pc:docMk/>
            <pc:sldMk cId="587728748" sldId="316"/>
            <ac:picMk id="7" creationId="{F7C44F6C-ED22-72D4-62F3-40A158DB088B}"/>
          </ac:picMkLst>
        </pc:picChg>
        <pc:picChg chg="add mod">
          <ac:chgData name="Sheikh, Nauman" userId="db65e69b-25ed-4131-bb97-6efc3dac82ca" providerId="ADAL" clId="{C8D68670-96AF-40C5-9953-A72304266E2D}" dt="2023-10-16T18:29:50.262" v="2133" actId="1076"/>
          <ac:picMkLst>
            <pc:docMk/>
            <pc:sldMk cId="587728748" sldId="316"/>
            <ac:picMk id="8" creationId="{3B689668-863E-814E-4F54-C176D50CCF07}"/>
          </ac:picMkLst>
        </pc:picChg>
      </pc:sldChg>
      <pc:sldChg chg="addSp delSp modSp add mod delAnim">
        <pc:chgData name="Sheikh, Nauman" userId="db65e69b-25ed-4131-bb97-6efc3dac82ca" providerId="ADAL" clId="{C8D68670-96AF-40C5-9953-A72304266E2D}" dt="2023-10-16T19:46:15.070" v="3232" actId="1076"/>
        <pc:sldMkLst>
          <pc:docMk/>
          <pc:sldMk cId="2624107051" sldId="317"/>
        </pc:sldMkLst>
        <pc:spChg chg="mod">
          <ac:chgData name="Sheikh, Nauman" userId="db65e69b-25ed-4131-bb97-6efc3dac82ca" providerId="ADAL" clId="{C8D68670-96AF-40C5-9953-A72304266E2D}" dt="2023-10-16T19:08:24.350" v="2863" actId="20577"/>
          <ac:spMkLst>
            <pc:docMk/>
            <pc:sldMk cId="2624107051" sldId="317"/>
            <ac:spMk id="9" creationId="{793C12D7-17C7-ADA7-3FC3-02B1D16A7249}"/>
          </ac:spMkLst>
        </pc:spChg>
        <pc:picChg chg="add mod modCrop">
          <ac:chgData name="Sheikh, Nauman" userId="db65e69b-25ed-4131-bb97-6efc3dac82ca" providerId="ADAL" clId="{C8D68670-96AF-40C5-9953-A72304266E2D}" dt="2023-10-16T19:46:15.070" v="3232" actId="1076"/>
          <ac:picMkLst>
            <pc:docMk/>
            <pc:sldMk cId="2624107051" sldId="317"/>
            <ac:picMk id="3" creationId="{3E0B7BE6-AB59-2E13-8C59-914F57456155}"/>
          </ac:picMkLst>
        </pc:picChg>
        <pc:picChg chg="del">
          <ac:chgData name="Sheikh, Nauman" userId="db65e69b-25ed-4131-bb97-6efc3dac82ca" providerId="ADAL" clId="{C8D68670-96AF-40C5-9953-A72304266E2D}" dt="2023-10-16T18:36:10.258" v="2273" actId="478"/>
          <ac:picMkLst>
            <pc:docMk/>
            <pc:sldMk cId="2624107051" sldId="317"/>
            <ac:picMk id="4" creationId="{4DAA9C65-0AED-C168-3B29-C89318DF0205}"/>
          </ac:picMkLst>
        </pc:picChg>
        <pc:picChg chg="del">
          <ac:chgData name="Sheikh, Nauman" userId="db65e69b-25ed-4131-bb97-6efc3dac82ca" providerId="ADAL" clId="{C8D68670-96AF-40C5-9953-A72304266E2D}" dt="2023-10-16T18:36:10.973" v="2274" actId="478"/>
          <ac:picMkLst>
            <pc:docMk/>
            <pc:sldMk cId="2624107051" sldId="317"/>
            <ac:picMk id="5" creationId="{A48D791E-2472-178F-1772-B9BF7B30FA42}"/>
          </ac:picMkLst>
        </pc:picChg>
        <pc:picChg chg="del">
          <ac:chgData name="Sheikh, Nauman" userId="db65e69b-25ed-4131-bb97-6efc3dac82ca" providerId="ADAL" clId="{C8D68670-96AF-40C5-9953-A72304266E2D}" dt="2023-10-16T18:36:11.754" v="2275" actId="478"/>
          <ac:picMkLst>
            <pc:docMk/>
            <pc:sldMk cId="2624107051" sldId="317"/>
            <ac:picMk id="6" creationId="{9579C62F-CD99-9659-547E-CDB1EB12EEC7}"/>
          </ac:picMkLst>
        </pc:picChg>
        <pc:picChg chg="add del mod modCrop">
          <ac:chgData name="Sheikh, Nauman" userId="db65e69b-25ed-4131-bb97-6efc3dac82ca" providerId="ADAL" clId="{C8D68670-96AF-40C5-9953-A72304266E2D}" dt="2023-10-16T19:45:04.810" v="3217" actId="478"/>
          <ac:picMkLst>
            <pc:docMk/>
            <pc:sldMk cId="2624107051" sldId="317"/>
            <ac:picMk id="7" creationId="{9E035AF1-17C3-98E6-E159-8CEA4EBDABB3}"/>
          </ac:picMkLst>
        </pc:picChg>
        <pc:picChg chg="del">
          <ac:chgData name="Sheikh, Nauman" userId="db65e69b-25ed-4131-bb97-6efc3dac82ca" providerId="ADAL" clId="{C8D68670-96AF-40C5-9953-A72304266E2D}" dt="2023-10-16T18:36:12.260" v="2276" actId="478"/>
          <ac:picMkLst>
            <pc:docMk/>
            <pc:sldMk cId="2624107051" sldId="317"/>
            <ac:picMk id="8" creationId="{3B689668-863E-814E-4F54-C176D50CCF07}"/>
          </ac:picMkLst>
        </pc:picChg>
        <pc:picChg chg="add mod">
          <ac:chgData name="Sheikh, Nauman" userId="db65e69b-25ed-4131-bb97-6efc3dac82ca" providerId="ADAL" clId="{C8D68670-96AF-40C5-9953-A72304266E2D}" dt="2023-10-16T19:07:39.755" v="2837" actId="1076"/>
          <ac:picMkLst>
            <pc:docMk/>
            <pc:sldMk cId="2624107051" sldId="317"/>
            <ac:picMk id="11" creationId="{F99A6669-3184-6E88-A698-BA12580610F4}"/>
          </ac:picMkLst>
        </pc:picChg>
        <pc:picChg chg="add mod">
          <ac:chgData name="Sheikh, Nauman" userId="db65e69b-25ed-4131-bb97-6efc3dac82ca" providerId="ADAL" clId="{C8D68670-96AF-40C5-9953-A72304266E2D}" dt="2023-10-16T19:07:37.031" v="2836" actId="1076"/>
          <ac:picMkLst>
            <pc:docMk/>
            <pc:sldMk cId="2624107051" sldId="317"/>
            <ac:picMk id="13" creationId="{C032E2F5-C171-21A6-EB10-C85D8C57B593}"/>
          </ac:picMkLst>
        </pc:picChg>
        <pc:picChg chg="add mod modCrop">
          <ac:chgData name="Sheikh, Nauman" userId="db65e69b-25ed-4131-bb97-6efc3dac82ca" providerId="ADAL" clId="{C8D68670-96AF-40C5-9953-A72304266E2D}" dt="2023-10-16T19:46:15.070" v="3232" actId="1076"/>
          <ac:picMkLst>
            <pc:docMk/>
            <pc:sldMk cId="2624107051" sldId="317"/>
            <ac:picMk id="14" creationId="{5B2CDBF6-39EE-4797-A2CA-1B91C5EE7A50}"/>
          </ac:picMkLst>
        </pc:picChg>
      </pc:sldChg>
      <pc:sldChg chg="addSp delSp modSp add mod ord delAnim modAnim">
        <pc:chgData name="Sheikh, Nauman" userId="db65e69b-25ed-4131-bb97-6efc3dac82ca" providerId="ADAL" clId="{C8D68670-96AF-40C5-9953-A72304266E2D}" dt="2023-10-16T19:31:55.218" v="3038"/>
        <pc:sldMkLst>
          <pc:docMk/>
          <pc:sldMk cId="4152309798" sldId="318"/>
        </pc:sldMkLst>
        <pc:spChg chg="mod">
          <ac:chgData name="Sheikh, Nauman" userId="db65e69b-25ed-4131-bb97-6efc3dac82ca" providerId="ADAL" clId="{C8D68670-96AF-40C5-9953-A72304266E2D}" dt="2023-10-16T19:02:17.549" v="2491" actId="20577"/>
          <ac:spMkLst>
            <pc:docMk/>
            <pc:sldMk cId="4152309798" sldId="318"/>
            <ac:spMk id="2" creationId="{4B0B72F0-0C1B-C9EE-9E73-1BC7A8F2D8BE}"/>
          </ac:spMkLst>
        </pc:spChg>
        <pc:spChg chg="mod">
          <ac:chgData name="Sheikh, Nauman" userId="db65e69b-25ed-4131-bb97-6efc3dac82ca" providerId="ADAL" clId="{C8D68670-96AF-40C5-9953-A72304266E2D}" dt="2023-10-16T19:04:56.163" v="2814" actId="21"/>
          <ac:spMkLst>
            <pc:docMk/>
            <pc:sldMk cId="4152309798" sldId="318"/>
            <ac:spMk id="9" creationId="{793C12D7-17C7-ADA7-3FC3-02B1D16A7249}"/>
          </ac:spMkLst>
        </pc:spChg>
        <pc:spChg chg="add mod">
          <ac:chgData name="Sheikh, Nauman" userId="db65e69b-25ed-4131-bb97-6efc3dac82ca" providerId="ADAL" clId="{C8D68670-96AF-40C5-9953-A72304266E2D}" dt="2023-10-16T19:30:58.918" v="3012" actId="1076"/>
          <ac:spMkLst>
            <pc:docMk/>
            <pc:sldMk cId="4152309798" sldId="318"/>
            <ac:spMk id="12" creationId="{C28248A1-7489-437A-CBB1-9F0277C3C371}"/>
          </ac:spMkLst>
        </pc:spChg>
        <pc:spChg chg="add mod">
          <ac:chgData name="Sheikh, Nauman" userId="db65e69b-25ed-4131-bb97-6efc3dac82ca" providerId="ADAL" clId="{C8D68670-96AF-40C5-9953-A72304266E2D}" dt="2023-10-16T19:31:03.912" v="3013" actId="1076"/>
          <ac:spMkLst>
            <pc:docMk/>
            <pc:sldMk cId="4152309798" sldId="318"/>
            <ac:spMk id="13" creationId="{D548F895-8D66-6265-AA0F-5AA18798BC2A}"/>
          </ac:spMkLst>
        </pc:spChg>
        <pc:spChg chg="add mod">
          <ac:chgData name="Sheikh, Nauman" userId="db65e69b-25ed-4131-bb97-6efc3dac82ca" providerId="ADAL" clId="{C8D68670-96AF-40C5-9953-A72304266E2D}" dt="2023-10-16T19:30:28.460" v="3005" actId="1076"/>
          <ac:spMkLst>
            <pc:docMk/>
            <pc:sldMk cId="4152309798" sldId="318"/>
            <ac:spMk id="14" creationId="{6395E2D9-F1D2-773C-69B6-168137506EA6}"/>
          </ac:spMkLst>
        </pc:spChg>
        <pc:spChg chg="add mod">
          <ac:chgData name="Sheikh, Nauman" userId="db65e69b-25ed-4131-bb97-6efc3dac82ca" providerId="ADAL" clId="{C8D68670-96AF-40C5-9953-A72304266E2D}" dt="2023-10-16T19:30:45.380" v="3011" actId="1076"/>
          <ac:spMkLst>
            <pc:docMk/>
            <pc:sldMk cId="4152309798" sldId="318"/>
            <ac:spMk id="15" creationId="{56E49A2B-BC7D-1D20-58AC-1EF6B227B8A1}"/>
          </ac:spMkLst>
        </pc:spChg>
        <pc:spChg chg="add mod">
          <ac:chgData name="Sheikh, Nauman" userId="db65e69b-25ed-4131-bb97-6efc3dac82ca" providerId="ADAL" clId="{C8D68670-96AF-40C5-9953-A72304266E2D}" dt="2023-10-16T19:31:41.627" v="3037" actId="207"/>
          <ac:spMkLst>
            <pc:docMk/>
            <pc:sldMk cId="4152309798" sldId="318"/>
            <ac:spMk id="16" creationId="{5E00F4D7-8574-4E48-DE02-8FEDFB6F1190}"/>
          </ac:spMkLst>
        </pc:spChg>
        <pc:picChg chg="add mod">
          <ac:chgData name="Sheikh, Nauman" userId="db65e69b-25ed-4131-bb97-6efc3dac82ca" providerId="ADAL" clId="{C8D68670-96AF-40C5-9953-A72304266E2D}" dt="2023-10-16T19:29:41.447" v="2905" actId="1076"/>
          <ac:picMkLst>
            <pc:docMk/>
            <pc:sldMk cId="4152309798" sldId="318"/>
            <ac:picMk id="3" creationId="{2A40F91A-CAE9-8D22-4ACC-F99A64CEF36F}"/>
          </ac:picMkLst>
        </pc:picChg>
        <pc:picChg chg="del">
          <ac:chgData name="Sheikh, Nauman" userId="db65e69b-25ed-4131-bb97-6efc3dac82ca" providerId="ADAL" clId="{C8D68670-96AF-40C5-9953-A72304266E2D}" dt="2023-10-16T19:03:28.654" v="2643" actId="478"/>
          <ac:picMkLst>
            <pc:docMk/>
            <pc:sldMk cId="4152309798" sldId="318"/>
            <ac:picMk id="4" creationId="{4DAA9C65-0AED-C168-3B29-C89318DF0205}"/>
          </ac:picMkLst>
        </pc:picChg>
        <pc:picChg chg="del">
          <ac:chgData name="Sheikh, Nauman" userId="db65e69b-25ed-4131-bb97-6efc3dac82ca" providerId="ADAL" clId="{C8D68670-96AF-40C5-9953-A72304266E2D}" dt="2023-10-16T19:03:26.133" v="2642" actId="478"/>
          <ac:picMkLst>
            <pc:docMk/>
            <pc:sldMk cId="4152309798" sldId="318"/>
            <ac:picMk id="5" creationId="{A48D791E-2472-178F-1772-B9BF7B30FA42}"/>
          </ac:picMkLst>
        </pc:picChg>
        <pc:picChg chg="del">
          <ac:chgData name="Sheikh, Nauman" userId="db65e69b-25ed-4131-bb97-6efc3dac82ca" providerId="ADAL" clId="{C8D68670-96AF-40C5-9953-A72304266E2D}" dt="2023-10-16T19:03:23.251" v="2641" actId="478"/>
          <ac:picMkLst>
            <pc:docMk/>
            <pc:sldMk cId="4152309798" sldId="318"/>
            <ac:picMk id="6" creationId="{9579C62F-CD99-9659-547E-CDB1EB12EEC7}"/>
          </ac:picMkLst>
        </pc:picChg>
        <pc:picChg chg="add mod">
          <ac:chgData name="Sheikh, Nauman" userId="db65e69b-25ed-4131-bb97-6efc3dac82ca" providerId="ADAL" clId="{C8D68670-96AF-40C5-9953-A72304266E2D}" dt="2023-10-16T19:29:41.447" v="2905" actId="1076"/>
          <ac:picMkLst>
            <pc:docMk/>
            <pc:sldMk cId="4152309798" sldId="318"/>
            <ac:picMk id="7" creationId="{723177C6-D32F-95C7-DFB1-009F3B99B9CA}"/>
          </ac:picMkLst>
        </pc:picChg>
        <pc:picChg chg="del">
          <ac:chgData name="Sheikh, Nauman" userId="db65e69b-25ed-4131-bb97-6efc3dac82ca" providerId="ADAL" clId="{C8D68670-96AF-40C5-9953-A72304266E2D}" dt="2023-10-16T19:03:21.340" v="2640" actId="478"/>
          <ac:picMkLst>
            <pc:docMk/>
            <pc:sldMk cId="4152309798" sldId="318"/>
            <ac:picMk id="8" creationId="{3B689668-863E-814E-4F54-C176D50CCF07}"/>
          </ac:picMkLst>
        </pc:picChg>
        <pc:picChg chg="add mod modCrop">
          <ac:chgData name="Sheikh, Nauman" userId="db65e69b-25ed-4131-bb97-6efc3dac82ca" providerId="ADAL" clId="{C8D68670-96AF-40C5-9953-A72304266E2D}" dt="2023-10-16T19:29:41.447" v="2905" actId="1076"/>
          <ac:picMkLst>
            <pc:docMk/>
            <pc:sldMk cId="4152309798" sldId="318"/>
            <ac:picMk id="10" creationId="{6737071F-519D-60A0-B3D5-562DDF160C07}"/>
          </ac:picMkLst>
        </pc:picChg>
        <pc:picChg chg="add mod modCrop">
          <ac:chgData name="Sheikh, Nauman" userId="db65e69b-25ed-4131-bb97-6efc3dac82ca" providerId="ADAL" clId="{C8D68670-96AF-40C5-9953-A72304266E2D}" dt="2023-10-16T19:29:41.447" v="2905" actId="1076"/>
          <ac:picMkLst>
            <pc:docMk/>
            <pc:sldMk cId="4152309798" sldId="318"/>
            <ac:picMk id="11" creationId="{9F76DC95-B570-2CFE-D1A9-5927E16027C3}"/>
          </ac:picMkLst>
        </pc:picChg>
      </pc:sldChg>
      <pc:sldChg chg="addSp delSp modSp add mod delAnim modAnim">
        <pc:chgData name="Sheikh, Nauman" userId="db65e69b-25ed-4131-bb97-6efc3dac82ca" providerId="ADAL" clId="{C8D68670-96AF-40C5-9953-A72304266E2D}" dt="2023-10-16T19:41:44.021" v="3132"/>
        <pc:sldMkLst>
          <pc:docMk/>
          <pc:sldMk cId="1460273178" sldId="319"/>
        </pc:sldMkLst>
        <pc:spChg chg="mod">
          <ac:chgData name="Sheikh, Nauman" userId="db65e69b-25ed-4131-bb97-6efc3dac82ca" providerId="ADAL" clId="{C8D68670-96AF-40C5-9953-A72304266E2D}" dt="2023-10-16T19:32:52.125" v="3041" actId="20577"/>
          <ac:spMkLst>
            <pc:docMk/>
            <pc:sldMk cId="1460273178" sldId="319"/>
            <ac:spMk id="9" creationId="{793C12D7-17C7-ADA7-3FC3-02B1D16A7249}"/>
          </ac:spMkLst>
        </pc:spChg>
        <pc:spChg chg="mod">
          <ac:chgData name="Sheikh, Nauman" userId="db65e69b-25ed-4131-bb97-6efc3dac82ca" providerId="ADAL" clId="{C8D68670-96AF-40C5-9953-A72304266E2D}" dt="2023-10-16T19:34:35.990" v="3081" actId="20577"/>
          <ac:spMkLst>
            <pc:docMk/>
            <pc:sldMk cId="1460273178" sldId="319"/>
            <ac:spMk id="12" creationId="{C28248A1-7489-437A-CBB1-9F0277C3C371}"/>
          </ac:spMkLst>
        </pc:spChg>
        <pc:spChg chg="mod">
          <ac:chgData name="Sheikh, Nauman" userId="db65e69b-25ed-4131-bb97-6efc3dac82ca" providerId="ADAL" clId="{C8D68670-96AF-40C5-9953-A72304266E2D}" dt="2023-10-16T19:34:01.158" v="3067" actId="20577"/>
          <ac:spMkLst>
            <pc:docMk/>
            <pc:sldMk cId="1460273178" sldId="319"/>
            <ac:spMk id="13" creationId="{D548F895-8D66-6265-AA0F-5AA18798BC2A}"/>
          </ac:spMkLst>
        </pc:spChg>
        <pc:picChg chg="del">
          <ac:chgData name="Sheikh, Nauman" userId="db65e69b-25ed-4131-bb97-6efc3dac82ca" providerId="ADAL" clId="{C8D68670-96AF-40C5-9953-A72304266E2D}" dt="2023-10-16T19:34:09.116" v="3071" actId="478"/>
          <ac:picMkLst>
            <pc:docMk/>
            <pc:sldMk cId="1460273178" sldId="319"/>
            <ac:picMk id="3" creationId="{2A40F91A-CAE9-8D22-4ACC-F99A64CEF36F}"/>
          </ac:picMkLst>
        </pc:picChg>
        <pc:picChg chg="add mod">
          <ac:chgData name="Sheikh, Nauman" userId="db65e69b-25ed-4131-bb97-6efc3dac82ca" providerId="ADAL" clId="{C8D68670-96AF-40C5-9953-A72304266E2D}" dt="2023-10-16T19:35:18.080" v="3089" actId="1076"/>
          <ac:picMkLst>
            <pc:docMk/>
            <pc:sldMk cId="1460273178" sldId="319"/>
            <ac:picMk id="4" creationId="{B135117F-0F02-A150-9753-730DA25328D9}"/>
          </ac:picMkLst>
        </pc:picChg>
        <pc:picChg chg="add mod">
          <ac:chgData name="Sheikh, Nauman" userId="db65e69b-25ed-4131-bb97-6efc3dac82ca" providerId="ADAL" clId="{C8D68670-96AF-40C5-9953-A72304266E2D}" dt="2023-10-16T19:35:18.080" v="3089" actId="1076"/>
          <ac:picMkLst>
            <pc:docMk/>
            <pc:sldMk cId="1460273178" sldId="319"/>
            <ac:picMk id="5" creationId="{D9B8F351-B79B-D69F-84E0-62F42B1CE1EA}"/>
          </ac:picMkLst>
        </pc:picChg>
        <pc:picChg chg="add mod modCrop">
          <ac:chgData name="Sheikh, Nauman" userId="db65e69b-25ed-4131-bb97-6efc3dac82ca" providerId="ADAL" clId="{C8D68670-96AF-40C5-9953-A72304266E2D}" dt="2023-10-16T19:38:48.100" v="3118" actId="1076"/>
          <ac:picMkLst>
            <pc:docMk/>
            <pc:sldMk cId="1460273178" sldId="319"/>
            <ac:picMk id="6" creationId="{C634CECB-2DC5-54CA-C5D1-771DB890BDDE}"/>
          </ac:picMkLst>
        </pc:picChg>
        <pc:picChg chg="del">
          <ac:chgData name="Sheikh, Nauman" userId="db65e69b-25ed-4131-bb97-6efc3dac82ca" providerId="ADAL" clId="{C8D68670-96AF-40C5-9953-A72304266E2D}" dt="2023-10-16T19:34:08.314" v="3070" actId="478"/>
          <ac:picMkLst>
            <pc:docMk/>
            <pc:sldMk cId="1460273178" sldId="319"/>
            <ac:picMk id="7" creationId="{723177C6-D32F-95C7-DFB1-009F3B99B9CA}"/>
          </ac:picMkLst>
        </pc:picChg>
        <pc:picChg chg="add mod modCrop">
          <ac:chgData name="Sheikh, Nauman" userId="db65e69b-25ed-4131-bb97-6efc3dac82ca" providerId="ADAL" clId="{C8D68670-96AF-40C5-9953-A72304266E2D}" dt="2023-10-16T19:38:37.507" v="3116" actId="14100"/>
          <ac:picMkLst>
            <pc:docMk/>
            <pc:sldMk cId="1460273178" sldId="319"/>
            <ac:picMk id="8" creationId="{A2BA5F03-F219-FA9F-35F6-C86753775770}"/>
          </ac:picMkLst>
        </pc:picChg>
        <pc:picChg chg="del">
          <ac:chgData name="Sheikh, Nauman" userId="db65e69b-25ed-4131-bb97-6efc3dac82ca" providerId="ADAL" clId="{C8D68670-96AF-40C5-9953-A72304266E2D}" dt="2023-10-16T19:34:07.523" v="3069" actId="478"/>
          <ac:picMkLst>
            <pc:docMk/>
            <pc:sldMk cId="1460273178" sldId="319"/>
            <ac:picMk id="10" creationId="{6737071F-519D-60A0-B3D5-562DDF160C07}"/>
          </ac:picMkLst>
        </pc:picChg>
        <pc:picChg chg="del">
          <ac:chgData name="Sheikh, Nauman" userId="db65e69b-25ed-4131-bb97-6efc3dac82ca" providerId="ADAL" clId="{C8D68670-96AF-40C5-9953-A72304266E2D}" dt="2023-10-16T19:34:06.559" v="3068" actId="478"/>
          <ac:picMkLst>
            <pc:docMk/>
            <pc:sldMk cId="1460273178" sldId="319"/>
            <ac:picMk id="11" creationId="{9F76DC95-B570-2CFE-D1A9-5927E16027C3}"/>
          </ac:picMkLst>
        </pc:picChg>
      </pc:sldChg>
      <pc:sldChg chg="addSp delSp modSp new mod">
        <pc:chgData name="Sheikh, Nauman" userId="db65e69b-25ed-4131-bb97-6efc3dac82ca" providerId="ADAL" clId="{C8D68670-96AF-40C5-9953-A72304266E2D}" dt="2023-10-16T19:50:20.198" v="3264" actId="1076"/>
        <pc:sldMkLst>
          <pc:docMk/>
          <pc:sldMk cId="2365517025" sldId="320"/>
        </pc:sldMkLst>
        <pc:spChg chg="mod">
          <ac:chgData name="Sheikh, Nauman" userId="db65e69b-25ed-4131-bb97-6efc3dac82ca" providerId="ADAL" clId="{C8D68670-96AF-40C5-9953-A72304266E2D}" dt="2023-10-16T19:42:42.424" v="3156" actId="20577"/>
          <ac:spMkLst>
            <pc:docMk/>
            <pc:sldMk cId="2365517025" sldId="320"/>
            <ac:spMk id="2" creationId="{CDB80B00-AF86-A467-0A0F-0FCC10726886}"/>
          </ac:spMkLst>
        </pc:spChg>
        <pc:spChg chg="del">
          <ac:chgData name="Sheikh, Nauman" userId="db65e69b-25ed-4131-bb97-6efc3dac82ca" providerId="ADAL" clId="{C8D68670-96AF-40C5-9953-A72304266E2D}" dt="2023-10-16T19:48:08.215" v="3242"/>
          <ac:spMkLst>
            <pc:docMk/>
            <pc:sldMk cId="2365517025" sldId="320"/>
            <ac:spMk id="3" creationId="{CCBDA515-85DA-528B-5B87-912069D64E4F}"/>
          </ac:spMkLst>
        </pc:spChg>
        <pc:picChg chg="add mod modCrop">
          <ac:chgData name="Sheikh, Nauman" userId="db65e69b-25ed-4131-bb97-6efc3dac82ca" providerId="ADAL" clId="{C8D68670-96AF-40C5-9953-A72304266E2D}" dt="2023-10-16T19:50:20.198" v="3264" actId="1076"/>
          <ac:picMkLst>
            <pc:docMk/>
            <pc:sldMk cId="2365517025" sldId="320"/>
            <ac:picMk id="4" creationId="{5FAAA091-48C9-49DA-8EFE-185D1BBBAF0F}"/>
          </ac:picMkLst>
        </pc:picChg>
        <pc:picChg chg="add mod modCrop">
          <ac:chgData name="Sheikh, Nauman" userId="db65e69b-25ed-4131-bb97-6efc3dac82ca" providerId="ADAL" clId="{C8D68670-96AF-40C5-9953-A72304266E2D}" dt="2023-10-16T19:50:00.352" v="3260" actId="1076"/>
          <ac:picMkLst>
            <pc:docMk/>
            <pc:sldMk cId="2365517025" sldId="320"/>
            <ac:picMk id="5" creationId="{B865BEC7-80A2-B4B9-BBD0-25C44FC970A6}"/>
          </ac:picMkLst>
        </pc:picChg>
        <pc:picChg chg="add mod modCrop">
          <ac:chgData name="Sheikh, Nauman" userId="db65e69b-25ed-4131-bb97-6efc3dac82ca" providerId="ADAL" clId="{C8D68670-96AF-40C5-9953-A72304266E2D}" dt="2023-10-16T19:49:39.877" v="3257" actId="1440"/>
          <ac:picMkLst>
            <pc:docMk/>
            <pc:sldMk cId="2365517025" sldId="320"/>
            <ac:picMk id="6" creationId="{A11F76E5-A232-F964-6817-1E17789CB95C}"/>
          </ac:picMkLst>
        </pc:picChg>
      </pc:sldChg>
      <pc:sldChg chg="addSp delSp modSp add mod modClrScheme modAnim chgLayout">
        <pc:chgData name="Sheikh, Nauman" userId="db65e69b-25ed-4131-bb97-6efc3dac82ca" providerId="ADAL" clId="{C8D68670-96AF-40C5-9953-A72304266E2D}" dt="2023-10-16T20:21:21.790" v="3671" actId="700"/>
        <pc:sldMkLst>
          <pc:docMk/>
          <pc:sldMk cId="385706687" sldId="321"/>
        </pc:sldMkLst>
        <pc:spChg chg="mod ord">
          <ac:chgData name="Sheikh, Nauman" userId="db65e69b-25ed-4131-bb97-6efc3dac82ca" providerId="ADAL" clId="{C8D68670-96AF-40C5-9953-A72304266E2D}" dt="2023-10-16T20:21:21.790" v="3671" actId="700"/>
          <ac:spMkLst>
            <pc:docMk/>
            <pc:sldMk cId="385706687" sldId="321"/>
            <ac:spMk id="2" creationId="{CDB80B00-AF86-A467-0A0F-0FCC10726886}"/>
          </ac:spMkLst>
        </pc:spChg>
        <pc:spChg chg="del">
          <ac:chgData name="Sheikh, Nauman" userId="db65e69b-25ed-4131-bb97-6efc3dac82ca" providerId="ADAL" clId="{C8D68670-96AF-40C5-9953-A72304266E2D}" dt="2023-10-16T20:20:58.271" v="3667"/>
          <ac:spMkLst>
            <pc:docMk/>
            <pc:sldMk cId="385706687" sldId="321"/>
            <ac:spMk id="3" creationId="{CCBDA515-85DA-528B-5B87-912069D64E4F}"/>
          </ac:spMkLst>
        </pc:spChg>
        <pc:picChg chg="add mod ord">
          <ac:chgData name="Sheikh, Nauman" userId="db65e69b-25ed-4131-bb97-6efc3dac82ca" providerId="ADAL" clId="{C8D68670-96AF-40C5-9953-A72304266E2D}" dt="2023-10-16T20:21:21.790" v="3671" actId="700"/>
          <ac:picMkLst>
            <pc:docMk/>
            <pc:sldMk cId="385706687" sldId="321"/>
            <ac:picMk id="4" creationId="{3125EDC3-2AFC-91AE-D594-57ED4206B68C}"/>
          </ac:picMkLst>
        </pc:picChg>
      </pc:sldChg>
      <pc:sldChg chg="addSp delSp modSp add mod modClrScheme modAnim chgLayout">
        <pc:chgData name="Sheikh, Nauman" userId="db65e69b-25ed-4131-bb97-6efc3dac82ca" providerId="ADAL" clId="{C8D68670-96AF-40C5-9953-A72304266E2D}" dt="2023-10-16T20:25:38.834" v="3689"/>
        <pc:sldMkLst>
          <pc:docMk/>
          <pc:sldMk cId="1788098797" sldId="322"/>
        </pc:sldMkLst>
        <pc:spChg chg="mod ord">
          <ac:chgData name="Sheikh, Nauman" userId="db65e69b-25ed-4131-bb97-6efc3dac82ca" providerId="ADAL" clId="{C8D68670-96AF-40C5-9953-A72304266E2D}" dt="2023-10-16T20:25:02.008" v="3681" actId="700"/>
          <ac:spMkLst>
            <pc:docMk/>
            <pc:sldMk cId="1788098797" sldId="322"/>
            <ac:spMk id="2" creationId="{CDB80B00-AF86-A467-0A0F-0FCC10726886}"/>
          </ac:spMkLst>
        </pc:spChg>
        <pc:spChg chg="del">
          <ac:chgData name="Sheikh, Nauman" userId="db65e69b-25ed-4131-bb97-6efc3dac82ca" providerId="ADAL" clId="{C8D68670-96AF-40C5-9953-A72304266E2D}" dt="2023-10-16T20:25:02.008" v="3681" actId="700"/>
          <ac:spMkLst>
            <pc:docMk/>
            <pc:sldMk cId="1788098797" sldId="322"/>
            <ac:spMk id="3" creationId="{CCBDA515-85DA-528B-5B87-912069D64E4F}"/>
          </ac:spMkLst>
        </pc:spChg>
        <pc:picChg chg="add mod">
          <ac:chgData name="Sheikh, Nauman" userId="db65e69b-25ed-4131-bb97-6efc3dac82ca" providerId="ADAL" clId="{C8D68670-96AF-40C5-9953-A72304266E2D}" dt="2023-10-16T20:25:30.351" v="3688" actId="1076"/>
          <ac:picMkLst>
            <pc:docMk/>
            <pc:sldMk cId="1788098797" sldId="322"/>
            <ac:picMk id="4" creationId="{0A216C2E-2C90-A554-A6C8-812BA6BD5B3B}"/>
          </ac:picMkLst>
        </pc:picChg>
      </pc:sldChg>
      <pc:sldChg chg="addSp delSp modSp add mod">
        <pc:chgData name="Sheikh, Nauman" userId="db65e69b-25ed-4131-bb97-6efc3dac82ca" providerId="ADAL" clId="{C8D68670-96AF-40C5-9953-A72304266E2D}" dt="2023-10-16T20:09:25.691" v="3475" actId="20577"/>
        <pc:sldMkLst>
          <pc:docMk/>
          <pc:sldMk cId="2448462871" sldId="323"/>
        </pc:sldMkLst>
        <pc:spChg chg="mod">
          <ac:chgData name="Sheikh, Nauman" userId="db65e69b-25ed-4131-bb97-6efc3dac82ca" providerId="ADAL" clId="{C8D68670-96AF-40C5-9953-A72304266E2D}" dt="2023-10-16T19:43:48.373" v="3195" actId="20577"/>
          <ac:spMkLst>
            <pc:docMk/>
            <pc:sldMk cId="2448462871" sldId="323"/>
            <ac:spMk id="2" creationId="{CDB80B00-AF86-A467-0A0F-0FCC10726886}"/>
          </ac:spMkLst>
        </pc:spChg>
        <pc:spChg chg="del">
          <ac:chgData name="Sheikh, Nauman" userId="db65e69b-25ed-4131-bb97-6efc3dac82ca" providerId="ADAL" clId="{C8D68670-96AF-40C5-9953-A72304266E2D}" dt="2023-10-16T19:57:31.559" v="3304"/>
          <ac:spMkLst>
            <pc:docMk/>
            <pc:sldMk cId="2448462871" sldId="323"/>
            <ac:spMk id="3" creationId="{CCBDA515-85DA-528B-5B87-912069D64E4F}"/>
          </ac:spMkLst>
        </pc:spChg>
        <pc:graphicFrameChg chg="add mod modGraphic">
          <ac:chgData name="Sheikh, Nauman" userId="db65e69b-25ed-4131-bb97-6efc3dac82ca" providerId="ADAL" clId="{C8D68670-96AF-40C5-9953-A72304266E2D}" dt="2023-10-16T20:09:25.691" v="3475" actId="20577"/>
          <ac:graphicFrameMkLst>
            <pc:docMk/>
            <pc:sldMk cId="2448462871" sldId="323"/>
            <ac:graphicFrameMk id="7" creationId="{66E9A03E-23BF-5BA5-B4D8-E089665FCCB4}"/>
          </ac:graphicFrameMkLst>
        </pc:graphicFrameChg>
        <pc:picChg chg="add mod modCrop">
          <ac:chgData name="Sheikh, Nauman" userId="db65e69b-25ed-4131-bb97-6efc3dac82ca" providerId="ADAL" clId="{C8D68670-96AF-40C5-9953-A72304266E2D}" dt="2023-10-16T19:59:24.371" v="3323" actId="14100"/>
          <ac:picMkLst>
            <pc:docMk/>
            <pc:sldMk cId="2448462871" sldId="323"/>
            <ac:picMk id="4" creationId="{2C85CEB5-97D6-B605-BE9B-1E41A1B2DD65}"/>
          </ac:picMkLst>
        </pc:picChg>
        <pc:picChg chg="add mod modCrop">
          <ac:chgData name="Sheikh, Nauman" userId="db65e69b-25ed-4131-bb97-6efc3dac82ca" providerId="ADAL" clId="{C8D68670-96AF-40C5-9953-A72304266E2D}" dt="2023-10-16T19:59:43.960" v="3326" actId="732"/>
          <ac:picMkLst>
            <pc:docMk/>
            <pc:sldMk cId="2448462871" sldId="323"/>
            <ac:picMk id="5" creationId="{6219C648-FAA8-4E45-289C-8E29F4449B20}"/>
          </ac:picMkLst>
        </pc:picChg>
        <pc:picChg chg="add mod modCrop">
          <ac:chgData name="Sheikh, Nauman" userId="db65e69b-25ed-4131-bb97-6efc3dac82ca" providerId="ADAL" clId="{C8D68670-96AF-40C5-9953-A72304266E2D}" dt="2023-10-16T19:59:51.889" v="3327" actId="1076"/>
          <ac:picMkLst>
            <pc:docMk/>
            <pc:sldMk cId="2448462871" sldId="323"/>
            <ac:picMk id="6" creationId="{D20F91AF-C922-4D49-86E6-9D6DCC5E0194}"/>
          </ac:picMkLst>
        </pc:picChg>
      </pc:sldChg>
      <pc:sldChg chg="modSp add del mod">
        <pc:chgData name="Sheikh, Nauman" userId="db65e69b-25ed-4131-bb97-6efc3dac82ca" providerId="ADAL" clId="{C8D68670-96AF-40C5-9953-A72304266E2D}" dt="2023-10-16T20:01:58.283" v="3386" actId="47"/>
        <pc:sldMkLst>
          <pc:docMk/>
          <pc:sldMk cId="3275693084" sldId="324"/>
        </pc:sldMkLst>
        <pc:spChg chg="mod">
          <ac:chgData name="Sheikh, Nauman" userId="db65e69b-25ed-4131-bb97-6efc3dac82ca" providerId="ADAL" clId="{C8D68670-96AF-40C5-9953-A72304266E2D}" dt="2023-10-16T19:43:57.645" v="3204" actId="20577"/>
          <ac:spMkLst>
            <pc:docMk/>
            <pc:sldMk cId="3275693084" sldId="324"/>
            <ac:spMk id="2" creationId="{CDB80B00-AF86-A467-0A0F-0FCC10726886}"/>
          </ac:spMkLst>
        </pc:spChg>
      </pc:sldChg>
      <pc:sldChg chg="addSp modSp add mod">
        <pc:chgData name="Sheikh, Nauman" userId="db65e69b-25ed-4131-bb97-6efc3dac82ca" providerId="ADAL" clId="{C8D68670-96AF-40C5-9953-A72304266E2D}" dt="2023-10-16T20:37:41.324" v="3788" actId="20577"/>
        <pc:sldMkLst>
          <pc:docMk/>
          <pc:sldMk cId="2651828731" sldId="325"/>
        </pc:sldMkLst>
        <pc:spChg chg="mod">
          <ac:chgData name="Sheikh, Nauman" userId="db65e69b-25ed-4131-bb97-6efc3dac82ca" providerId="ADAL" clId="{C8D68670-96AF-40C5-9953-A72304266E2D}" dt="2023-10-16T19:44:06.711" v="3216" actId="20577"/>
          <ac:spMkLst>
            <pc:docMk/>
            <pc:sldMk cId="2651828731" sldId="325"/>
            <ac:spMk id="2" creationId="{CDB80B00-AF86-A467-0A0F-0FCC10726886}"/>
          </ac:spMkLst>
        </pc:spChg>
        <pc:spChg chg="mod">
          <ac:chgData name="Sheikh, Nauman" userId="db65e69b-25ed-4131-bb97-6efc3dac82ca" providerId="ADAL" clId="{C8D68670-96AF-40C5-9953-A72304266E2D}" dt="2023-10-16T20:37:41.324" v="3788" actId="20577"/>
          <ac:spMkLst>
            <pc:docMk/>
            <pc:sldMk cId="2651828731" sldId="325"/>
            <ac:spMk id="3" creationId="{CCBDA515-85DA-528B-5B87-912069D64E4F}"/>
          </ac:spMkLst>
        </pc:spChg>
        <pc:picChg chg="add mod modCrop">
          <ac:chgData name="Sheikh, Nauman" userId="db65e69b-25ed-4131-bb97-6efc3dac82ca" providerId="ADAL" clId="{C8D68670-96AF-40C5-9953-A72304266E2D}" dt="2023-10-16T20:10:28.340" v="3481" actId="1076"/>
          <ac:picMkLst>
            <pc:docMk/>
            <pc:sldMk cId="2651828731" sldId="325"/>
            <ac:picMk id="4" creationId="{F6268263-C071-DE02-2616-B22DA6F64700}"/>
          </ac:picMkLst>
        </pc:picChg>
        <pc:picChg chg="add mod">
          <ac:chgData name="Sheikh, Nauman" userId="db65e69b-25ed-4131-bb97-6efc3dac82ca" providerId="ADAL" clId="{C8D68670-96AF-40C5-9953-A72304266E2D}" dt="2023-10-16T20:16:26.601" v="3665" actId="1076"/>
          <ac:picMkLst>
            <pc:docMk/>
            <pc:sldMk cId="2651828731" sldId="325"/>
            <ac:picMk id="6" creationId="{7EB7D3E2-8343-1C51-BD17-BD3FF8588765}"/>
          </ac:picMkLst>
        </pc:picChg>
      </pc:sldChg>
      <pc:sldChg chg="addSp delSp modSp add mod modClrScheme chgLayout">
        <pc:chgData name="Sheikh, Nauman" userId="db65e69b-25ed-4131-bb97-6efc3dac82ca" providerId="ADAL" clId="{C8D68670-96AF-40C5-9953-A72304266E2D}" dt="2023-10-16T19:52:05.612" v="3284" actId="1036"/>
        <pc:sldMkLst>
          <pc:docMk/>
          <pc:sldMk cId="94041817" sldId="326"/>
        </pc:sldMkLst>
        <pc:spChg chg="mod ord">
          <ac:chgData name="Sheikh, Nauman" userId="db65e69b-25ed-4131-bb97-6efc3dac82ca" providerId="ADAL" clId="{C8D68670-96AF-40C5-9953-A72304266E2D}" dt="2023-10-16T19:51:01.503" v="3270" actId="700"/>
          <ac:spMkLst>
            <pc:docMk/>
            <pc:sldMk cId="94041817" sldId="326"/>
            <ac:spMk id="2" creationId="{CDB80B00-AF86-A467-0A0F-0FCC10726886}"/>
          </ac:spMkLst>
        </pc:spChg>
        <pc:spChg chg="add del mod">
          <ac:chgData name="Sheikh, Nauman" userId="db65e69b-25ed-4131-bb97-6efc3dac82ca" providerId="ADAL" clId="{C8D68670-96AF-40C5-9953-A72304266E2D}" dt="2023-10-16T19:51:01.503" v="3270" actId="700"/>
          <ac:spMkLst>
            <pc:docMk/>
            <pc:sldMk cId="94041817" sldId="326"/>
            <ac:spMk id="7" creationId="{72F9D930-7881-0838-3208-D22171311E93}"/>
          </ac:spMkLst>
        </pc:spChg>
        <pc:picChg chg="del">
          <ac:chgData name="Sheikh, Nauman" userId="db65e69b-25ed-4131-bb97-6efc3dac82ca" providerId="ADAL" clId="{C8D68670-96AF-40C5-9953-A72304266E2D}" dt="2023-10-16T19:50:32.547" v="3267" actId="478"/>
          <ac:picMkLst>
            <pc:docMk/>
            <pc:sldMk cId="94041817" sldId="326"/>
            <ac:picMk id="4" creationId="{5FAAA091-48C9-49DA-8EFE-185D1BBBAF0F}"/>
          </ac:picMkLst>
        </pc:picChg>
        <pc:picChg chg="del">
          <ac:chgData name="Sheikh, Nauman" userId="db65e69b-25ed-4131-bb97-6efc3dac82ca" providerId="ADAL" clId="{C8D68670-96AF-40C5-9953-A72304266E2D}" dt="2023-10-16T19:50:34.103" v="3268" actId="478"/>
          <ac:picMkLst>
            <pc:docMk/>
            <pc:sldMk cId="94041817" sldId="326"/>
            <ac:picMk id="5" creationId="{B865BEC7-80A2-B4B9-BBD0-25C44FC970A6}"/>
          </ac:picMkLst>
        </pc:picChg>
        <pc:picChg chg="del">
          <ac:chgData name="Sheikh, Nauman" userId="db65e69b-25ed-4131-bb97-6efc3dac82ca" providerId="ADAL" clId="{C8D68670-96AF-40C5-9953-A72304266E2D}" dt="2023-10-16T19:50:32.031" v="3266" actId="478"/>
          <ac:picMkLst>
            <pc:docMk/>
            <pc:sldMk cId="94041817" sldId="326"/>
            <ac:picMk id="6" creationId="{A11F76E5-A232-F964-6817-1E17789CB95C}"/>
          </ac:picMkLst>
        </pc:picChg>
        <pc:picChg chg="add mod">
          <ac:chgData name="Sheikh, Nauman" userId="db65e69b-25ed-4131-bb97-6efc3dac82ca" providerId="ADAL" clId="{C8D68670-96AF-40C5-9953-A72304266E2D}" dt="2023-10-16T19:52:05.612" v="3284" actId="1036"/>
          <ac:picMkLst>
            <pc:docMk/>
            <pc:sldMk cId="94041817" sldId="326"/>
            <ac:picMk id="8" creationId="{8E6DAA4F-FE04-8EC4-EFFC-E032821AC2BE}"/>
          </ac:picMkLst>
        </pc:picChg>
        <pc:picChg chg="add mod modCrop">
          <ac:chgData name="Sheikh, Nauman" userId="db65e69b-25ed-4131-bb97-6efc3dac82ca" providerId="ADAL" clId="{C8D68670-96AF-40C5-9953-A72304266E2D}" dt="2023-10-16T19:52:05.612" v="3284" actId="1036"/>
          <ac:picMkLst>
            <pc:docMk/>
            <pc:sldMk cId="94041817" sldId="326"/>
            <ac:picMk id="9" creationId="{EF024EC9-F6ED-49F4-485E-B9042A5092F5}"/>
          </ac:picMkLst>
        </pc:picChg>
      </pc:sldChg>
      <pc:sldChg chg="addSp delSp modSp add mod">
        <pc:chgData name="Sheikh, Nauman" userId="db65e69b-25ed-4131-bb97-6efc3dac82ca" providerId="ADAL" clId="{C8D68670-96AF-40C5-9953-A72304266E2D}" dt="2023-10-16T19:54:10.527" v="3298" actId="1076"/>
        <pc:sldMkLst>
          <pc:docMk/>
          <pc:sldMk cId="1454392011" sldId="327"/>
        </pc:sldMkLst>
        <pc:picChg chg="add mod">
          <ac:chgData name="Sheikh, Nauman" userId="db65e69b-25ed-4131-bb97-6efc3dac82ca" providerId="ADAL" clId="{C8D68670-96AF-40C5-9953-A72304266E2D}" dt="2023-10-16T19:54:07.663" v="3297" actId="1076"/>
          <ac:picMkLst>
            <pc:docMk/>
            <pc:sldMk cId="1454392011" sldId="327"/>
            <ac:picMk id="3" creationId="{A226F146-ACB9-0F4F-BD48-9730A03CD4FB}"/>
          </ac:picMkLst>
        </pc:picChg>
        <pc:picChg chg="add mod modCrop">
          <ac:chgData name="Sheikh, Nauman" userId="db65e69b-25ed-4131-bb97-6efc3dac82ca" providerId="ADAL" clId="{C8D68670-96AF-40C5-9953-A72304266E2D}" dt="2023-10-16T19:54:10.527" v="3298" actId="1076"/>
          <ac:picMkLst>
            <pc:docMk/>
            <pc:sldMk cId="1454392011" sldId="327"/>
            <ac:picMk id="4" creationId="{E17C02C8-D4D7-17C7-81BE-9836D137DE92}"/>
          </ac:picMkLst>
        </pc:picChg>
        <pc:picChg chg="del">
          <ac:chgData name="Sheikh, Nauman" userId="db65e69b-25ed-4131-bb97-6efc3dac82ca" providerId="ADAL" clId="{C8D68670-96AF-40C5-9953-A72304266E2D}" dt="2023-10-16T19:53:07.464" v="3286" actId="478"/>
          <ac:picMkLst>
            <pc:docMk/>
            <pc:sldMk cId="1454392011" sldId="327"/>
            <ac:picMk id="8" creationId="{8E6DAA4F-FE04-8EC4-EFFC-E032821AC2BE}"/>
          </ac:picMkLst>
        </pc:picChg>
        <pc:picChg chg="del">
          <ac:chgData name="Sheikh, Nauman" userId="db65e69b-25ed-4131-bb97-6efc3dac82ca" providerId="ADAL" clId="{C8D68670-96AF-40C5-9953-A72304266E2D}" dt="2023-10-16T19:53:08.094" v="3287" actId="478"/>
          <ac:picMkLst>
            <pc:docMk/>
            <pc:sldMk cId="1454392011" sldId="327"/>
            <ac:picMk id="9" creationId="{EF024EC9-F6ED-49F4-485E-B9042A5092F5}"/>
          </ac:picMkLst>
        </pc:picChg>
      </pc:sldChg>
      <pc:sldChg chg="addSp delSp modSp add mod">
        <pc:chgData name="Sheikh, Nauman" userId="db65e69b-25ed-4131-bb97-6efc3dac82ca" providerId="ADAL" clId="{C8D68670-96AF-40C5-9953-A72304266E2D}" dt="2023-10-16T20:28:20.057" v="3706" actId="20577"/>
        <pc:sldMkLst>
          <pc:docMk/>
          <pc:sldMk cId="3732589395" sldId="328"/>
        </pc:sldMkLst>
        <pc:spChg chg="mod">
          <ac:chgData name="Sheikh, Nauman" userId="db65e69b-25ed-4131-bb97-6efc3dac82ca" providerId="ADAL" clId="{C8D68670-96AF-40C5-9953-A72304266E2D}" dt="2023-10-16T20:02:05.740" v="3389" actId="20577"/>
          <ac:spMkLst>
            <pc:docMk/>
            <pc:sldMk cId="3732589395" sldId="328"/>
            <ac:spMk id="2" creationId="{CDB80B00-AF86-A467-0A0F-0FCC10726886}"/>
          </ac:spMkLst>
        </pc:spChg>
        <pc:graphicFrameChg chg="modGraphic">
          <ac:chgData name="Sheikh, Nauman" userId="db65e69b-25ed-4131-bb97-6efc3dac82ca" providerId="ADAL" clId="{C8D68670-96AF-40C5-9953-A72304266E2D}" dt="2023-10-16T20:28:20.057" v="3706" actId="20577"/>
          <ac:graphicFrameMkLst>
            <pc:docMk/>
            <pc:sldMk cId="3732589395" sldId="328"/>
            <ac:graphicFrameMk id="7" creationId="{66E9A03E-23BF-5BA5-B4D8-E089665FCCB4}"/>
          </ac:graphicFrameMkLst>
        </pc:graphicFrameChg>
        <pc:picChg chg="add mod">
          <ac:chgData name="Sheikh, Nauman" userId="db65e69b-25ed-4131-bb97-6efc3dac82ca" providerId="ADAL" clId="{C8D68670-96AF-40C5-9953-A72304266E2D}" dt="2023-10-16T20:03:18.831" v="3396" actId="1076"/>
          <ac:picMkLst>
            <pc:docMk/>
            <pc:sldMk cId="3732589395" sldId="328"/>
            <ac:picMk id="3" creationId="{6DF24B61-66D3-F699-2476-DD22D0345DA3}"/>
          </ac:picMkLst>
        </pc:picChg>
        <pc:picChg chg="del">
          <ac:chgData name="Sheikh, Nauman" userId="db65e69b-25ed-4131-bb97-6efc3dac82ca" providerId="ADAL" clId="{C8D68670-96AF-40C5-9953-A72304266E2D}" dt="2023-10-16T20:02:43.809" v="3390" actId="478"/>
          <ac:picMkLst>
            <pc:docMk/>
            <pc:sldMk cId="3732589395" sldId="328"/>
            <ac:picMk id="4" creationId="{2C85CEB5-97D6-B605-BE9B-1E41A1B2DD65}"/>
          </ac:picMkLst>
        </pc:picChg>
        <pc:picChg chg="del">
          <ac:chgData name="Sheikh, Nauman" userId="db65e69b-25ed-4131-bb97-6efc3dac82ca" providerId="ADAL" clId="{C8D68670-96AF-40C5-9953-A72304266E2D}" dt="2023-10-16T20:02:44.395" v="3391" actId="478"/>
          <ac:picMkLst>
            <pc:docMk/>
            <pc:sldMk cId="3732589395" sldId="328"/>
            <ac:picMk id="5" creationId="{6219C648-FAA8-4E45-289C-8E29F4449B20}"/>
          </ac:picMkLst>
        </pc:picChg>
        <pc:picChg chg="del">
          <ac:chgData name="Sheikh, Nauman" userId="db65e69b-25ed-4131-bb97-6efc3dac82ca" providerId="ADAL" clId="{C8D68670-96AF-40C5-9953-A72304266E2D}" dt="2023-10-16T20:02:45.251" v="3392" actId="478"/>
          <ac:picMkLst>
            <pc:docMk/>
            <pc:sldMk cId="3732589395" sldId="328"/>
            <ac:picMk id="6" creationId="{D20F91AF-C922-4D49-86E6-9D6DCC5E0194}"/>
          </ac:picMkLst>
        </pc:picChg>
        <pc:picChg chg="add mod ord modCrop">
          <ac:chgData name="Sheikh, Nauman" userId="db65e69b-25ed-4131-bb97-6efc3dac82ca" providerId="ADAL" clId="{C8D68670-96AF-40C5-9953-A72304266E2D}" dt="2023-10-16T20:08:02.037" v="3434" actId="1076"/>
          <ac:picMkLst>
            <pc:docMk/>
            <pc:sldMk cId="3732589395" sldId="328"/>
            <ac:picMk id="8" creationId="{73C6D901-3EF0-3D6B-7BC6-63658ACAF1AA}"/>
          </ac:picMkLst>
        </pc:picChg>
        <pc:picChg chg="add mod ord modCrop">
          <ac:chgData name="Sheikh, Nauman" userId="db65e69b-25ed-4131-bb97-6efc3dac82ca" providerId="ADAL" clId="{C8D68670-96AF-40C5-9953-A72304266E2D}" dt="2023-10-16T20:08:17.299" v="3435" actId="1076"/>
          <ac:picMkLst>
            <pc:docMk/>
            <pc:sldMk cId="3732589395" sldId="328"/>
            <ac:picMk id="9" creationId="{E8299E9D-D5A9-BCE1-FC6B-124D02661145}"/>
          </ac:picMkLst>
        </pc:picChg>
        <pc:picChg chg="add mod modCrop">
          <ac:chgData name="Sheikh, Nauman" userId="db65e69b-25ed-4131-bb97-6efc3dac82ca" providerId="ADAL" clId="{C8D68670-96AF-40C5-9953-A72304266E2D}" dt="2023-10-16T20:08:25.288" v="3436" actId="1076"/>
          <ac:picMkLst>
            <pc:docMk/>
            <pc:sldMk cId="3732589395" sldId="328"/>
            <ac:picMk id="11" creationId="{9FFA8974-E2A4-5C7E-4AE8-68AD887C250D}"/>
          </ac:picMkLst>
        </pc:picChg>
      </pc:sldChg>
      <pc:sldChg chg="addSp delSp modSp add mod modClrScheme modAnim chgLayout">
        <pc:chgData name="Sheikh, Nauman" userId="db65e69b-25ed-4131-bb97-6efc3dac82ca" providerId="ADAL" clId="{C8D68670-96AF-40C5-9953-A72304266E2D}" dt="2023-10-16T20:22:03.749" v="3679"/>
        <pc:sldMkLst>
          <pc:docMk/>
          <pc:sldMk cId="116352066" sldId="329"/>
        </pc:sldMkLst>
        <pc:spChg chg="mod ord">
          <ac:chgData name="Sheikh, Nauman" userId="db65e69b-25ed-4131-bb97-6efc3dac82ca" providerId="ADAL" clId="{C8D68670-96AF-40C5-9953-A72304266E2D}" dt="2023-10-16T20:21:32.356" v="3673" actId="700"/>
          <ac:spMkLst>
            <pc:docMk/>
            <pc:sldMk cId="116352066" sldId="329"/>
            <ac:spMk id="2" creationId="{CDB80B00-AF86-A467-0A0F-0FCC10726886}"/>
          </ac:spMkLst>
        </pc:spChg>
        <pc:spChg chg="add del">
          <ac:chgData name="Sheikh, Nauman" userId="db65e69b-25ed-4131-bb97-6efc3dac82ca" providerId="ADAL" clId="{C8D68670-96AF-40C5-9953-A72304266E2D}" dt="2023-10-16T20:21:32.356" v="3673" actId="700"/>
          <ac:spMkLst>
            <pc:docMk/>
            <pc:sldMk cId="116352066" sldId="329"/>
            <ac:spMk id="3" creationId="{CCBDA515-85DA-528B-5B87-912069D64E4F}"/>
          </ac:spMkLst>
        </pc:spChg>
        <pc:picChg chg="add mod">
          <ac:chgData name="Sheikh, Nauman" userId="db65e69b-25ed-4131-bb97-6efc3dac82ca" providerId="ADAL" clId="{C8D68670-96AF-40C5-9953-A72304266E2D}" dt="2023-10-16T20:21:56.295" v="3678" actId="14100"/>
          <ac:picMkLst>
            <pc:docMk/>
            <pc:sldMk cId="116352066" sldId="329"/>
            <ac:picMk id="4" creationId="{F5BC0F50-608B-EDF8-1169-73581318AEC5}"/>
          </ac:picMkLst>
        </pc:picChg>
      </pc:sldChg>
      <pc:sldChg chg="addSp delSp modSp add mod modClrScheme modAnim chgLayout">
        <pc:chgData name="Sheikh, Nauman" userId="db65e69b-25ed-4131-bb97-6efc3dac82ca" providerId="ADAL" clId="{C8D68670-96AF-40C5-9953-A72304266E2D}" dt="2023-10-16T20:26:33.801" v="3697"/>
        <pc:sldMkLst>
          <pc:docMk/>
          <pc:sldMk cId="999725265" sldId="330"/>
        </pc:sldMkLst>
        <pc:spChg chg="mod ord">
          <ac:chgData name="Sheikh, Nauman" userId="db65e69b-25ed-4131-bb97-6efc3dac82ca" providerId="ADAL" clId="{C8D68670-96AF-40C5-9953-A72304266E2D}" dt="2023-10-16T20:25:04.077" v="3682" actId="700"/>
          <ac:spMkLst>
            <pc:docMk/>
            <pc:sldMk cId="999725265" sldId="330"/>
            <ac:spMk id="2" creationId="{CDB80B00-AF86-A467-0A0F-0FCC10726886}"/>
          </ac:spMkLst>
        </pc:spChg>
        <pc:spChg chg="del">
          <ac:chgData name="Sheikh, Nauman" userId="db65e69b-25ed-4131-bb97-6efc3dac82ca" providerId="ADAL" clId="{C8D68670-96AF-40C5-9953-A72304266E2D}" dt="2023-10-16T20:25:04.077" v="3682" actId="700"/>
          <ac:spMkLst>
            <pc:docMk/>
            <pc:sldMk cId="999725265" sldId="330"/>
            <ac:spMk id="3" creationId="{CCBDA515-85DA-528B-5B87-912069D64E4F}"/>
          </ac:spMkLst>
        </pc:spChg>
        <pc:picChg chg="add mod">
          <ac:chgData name="Sheikh, Nauman" userId="db65e69b-25ed-4131-bb97-6efc3dac82ca" providerId="ADAL" clId="{C8D68670-96AF-40C5-9953-A72304266E2D}" dt="2023-10-16T20:26:27.640" v="3696" actId="1076"/>
          <ac:picMkLst>
            <pc:docMk/>
            <pc:sldMk cId="999725265" sldId="330"/>
            <ac:picMk id="4" creationId="{F893C46E-DC86-0D85-18BD-59D08A91609C}"/>
          </ac:picMkLst>
        </pc:picChg>
      </pc:sldChg>
      <pc:sldChg chg="addSp modSp add mod modAnim">
        <pc:chgData name="Sheikh, Nauman" userId="db65e69b-25ed-4131-bb97-6efc3dac82ca" providerId="ADAL" clId="{C8D68670-96AF-40C5-9953-A72304266E2D}" dt="2023-10-16T20:28:00.813" v="3704"/>
        <pc:sldMkLst>
          <pc:docMk/>
          <pc:sldMk cId="2082116686" sldId="331"/>
        </pc:sldMkLst>
        <pc:picChg chg="add mod">
          <ac:chgData name="Sheikh, Nauman" userId="db65e69b-25ed-4131-bb97-6efc3dac82ca" providerId="ADAL" clId="{C8D68670-96AF-40C5-9953-A72304266E2D}" dt="2023-10-16T20:27:51.882" v="3703" actId="1076"/>
          <ac:picMkLst>
            <pc:docMk/>
            <pc:sldMk cId="2082116686" sldId="331"/>
            <ac:picMk id="3" creationId="{42EE77C3-469C-8E05-5991-9B13C09BCA1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002C2-6942-4189-87BE-49B0795180C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1D614-7CD3-41B7-844C-80B5F1C38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41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2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70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29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53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2D9D41-60AC-AB52-D846-7AF4724727CC}"/>
              </a:ext>
            </a:extLst>
          </p:cNvPr>
          <p:cNvSpPr/>
          <p:nvPr userDrawn="1"/>
        </p:nvSpPr>
        <p:spPr>
          <a:xfrm>
            <a:off x="0" y="1219200"/>
            <a:ext cx="12192000" cy="3124200"/>
          </a:xfrm>
          <a:prstGeom prst="rect">
            <a:avLst/>
          </a:prstGeom>
          <a:solidFill>
            <a:srgbClr val="500000"/>
          </a:solidFill>
          <a:ln>
            <a:solidFill>
              <a:srgbClr val="5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815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F962FC-222B-5CD4-8BB7-F61EAE864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33600"/>
            <a:ext cx="109728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0621E8E-14A0-DC1E-745F-EA97E32DA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5" y="78964"/>
            <a:ext cx="2902646" cy="835436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B5422C6-2EE8-73B4-8D45-0BEABC6AD7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52400"/>
            <a:ext cx="3715703" cy="685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A2888F-E3CE-592F-203A-D7CC5F6DA2BC}"/>
              </a:ext>
            </a:extLst>
          </p:cNvPr>
          <p:cNvSpPr txBox="1"/>
          <p:nvPr userDrawn="1"/>
        </p:nvSpPr>
        <p:spPr>
          <a:xfrm>
            <a:off x="3541221" y="6477000"/>
            <a:ext cx="508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www.RoadsidePooledFund.org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E9A12-42C9-A090-E01D-E57712F6CBBB}"/>
              </a:ext>
            </a:extLst>
          </p:cNvPr>
          <p:cNvSpPr txBox="1"/>
          <p:nvPr userDrawn="1"/>
        </p:nvSpPr>
        <p:spPr>
          <a:xfrm>
            <a:off x="3541221" y="6172200"/>
            <a:ext cx="508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00000"/>
                </a:solidFill>
              </a:rPr>
              <a:t>Roadside Safety Research Pooled Fund</a:t>
            </a:r>
          </a:p>
        </p:txBody>
      </p:sp>
    </p:spTree>
    <p:extLst>
      <p:ext uri="{BB962C8B-B14F-4D97-AF65-F5344CB8AC3E}">
        <p14:creationId xmlns:p14="http://schemas.microsoft.com/office/powerpoint/2010/main" val="1770538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48006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b="0">
                <a:solidFill>
                  <a:schemeClr val="accent1"/>
                </a:solidFill>
              </a:defRPr>
            </a:lvl2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3310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8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9545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6195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4701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6221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315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3495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5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9264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D88C62A-20F9-AD8A-2175-66871B4C19F9}"/>
              </a:ext>
            </a:extLst>
          </p:cNvPr>
          <p:cNvSpPr/>
          <p:nvPr userDrawn="1"/>
        </p:nvSpPr>
        <p:spPr>
          <a:xfrm>
            <a:off x="0" y="-1"/>
            <a:ext cx="12192000" cy="1400183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>
              <a:tabLst/>
            </a:pPr>
            <a:endParaRPr lang="en-US" sz="2000" dirty="0"/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7804BAD-7D49-4536-AF08-5DA7294CF02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2" y="6198613"/>
            <a:ext cx="2234283" cy="6225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821" y="1475428"/>
            <a:ext cx="10972800" cy="466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2D8122-682C-49AF-8419-8A203D7AADFE}"/>
              </a:ext>
            </a:extLst>
          </p:cNvPr>
          <p:cNvSpPr txBox="1"/>
          <p:nvPr userDrawn="1"/>
        </p:nvSpPr>
        <p:spPr>
          <a:xfrm>
            <a:off x="11008821" y="32182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889CCA7-11F3-4603-8F4B-1EDA747F465D}" type="slidenum">
              <a:rPr lang="en-US" sz="1800" smtClean="0">
                <a:solidFill>
                  <a:schemeClr val="bg1"/>
                </a:solidFill>
              </a:rPr>
              <a:pPr algn="r"/>
              <a:t>‹#›</a:t>
            </a:fld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F7D932-F633-521B-8BD2-2687AE5E362F}"/>
              </a:ext>
            </a:extLst>
          </p:cNvPr>
          <p:cNvSpPr txBox="1"/>
          <p:nvPr userDrawn="1"/>
        </p:nvSpPr>
        <p:spPr>
          <a:xfrm>
            <a:off x="3541221" y="6553200"/>
            <a:ext cx="508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www.RoadsidePooledFund.org</a:t>
            </a: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93D47889-B23D-A505-79D3-BE8F794350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6207340"/>
            <a:ext cx="3134018" cy="60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4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emf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4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video" Target="../media/media7.wmv"/><Relationship Id="rId13" Type="http://schemas.openxmlformats.org/officeDocument/2006/relationships/image" Target="../media/image23.png"/><Relationship Id="rId3" Type="http://schemas.microsoft.com/office/2007/relationships/media" Target="../media/media5.wmv"/><Relationship Id="rId7" Type="http://schemas.microsoft.com/office/2007/relationships/media" Target="../media/media7.wmv"/><Relationship Id="rId12" Type="http://schemas.openxmlformats.org/officeDocument/2006/relationships/image" Target="../media/image22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video" Target="../media/media6.wmv"/><Relationship Id="rId11" Type="http://schemas.openxmlformats.org/officeDocument/2006/relationships/image" Target="../media/image21.png"/><Relationship Id="rId5" Type="http://schemas.microsoft.com/office/2007/relationships/media" Target="../media/media6.wmv"/><Relationship Id="rId10" Type="http://schemas.openxmlformats.org/officeDocument/2006/relationships/image" Target="../media/image20.png"/><Relationship Id="rId4" Type="http://schemas.openxmlformats.org/officeDocument/2006/relationships/video" Target="../media/media5.wmv"/><Relationship Id="rId9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video" Target="../media/media11.wmv"/><Relationship Id="rId13" Type="http://schemas.openxmlformats.org/officeDocument/2006/relationships/image" Target="../media/image27.png"/><Relationship Id="rId3" Type="http://schemas.microsoft.com/office/2007/relationships/media" Target="../media/media9.wmv"/><Relationship Id="rId7" Type="http://schemas.microsoft.com/office/2007/relationships/media" Target="../media/media11.wmv"/><Relationship Id="rId12" Type="http://schemas.openxmlformats.org/officeDocument/2006/relationships/image" Target="../media/image26.png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video" Target="../media/media10.wmv"/><Relationship Id="rId11" Type="http://schemas.openxmlformats.org/officeDocument/2006/relationships/image" Target="../media/image25.png"/><Relationship Id="rId5" Type="http://schemas.microsoft.com/office/2007/relationships/media" Target="../media/media10.wmv"/><Relationship Id="rId10" Type="http://schemas.openxmlformats.org/officeDocument/2006/relationships/image" Target="../media/image24.png"/><Relationship Id="rId4" Type="http://schemas.openxmlformats.org/officeDocument/2006/relationships/video" Target="../media/media9.wmv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/>
          <a:lstStyle/>
          <a:p>
            <a:r>
              <a:rPr lang="en-US" dirty="0"/>
              <a:t>Fall Protection Fence Behind Long-Span Guardrail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Supplemental Project - WSDOT</a:t>
            </a:r>
          </a:p>
          <a:p>
            <a:r>
              <a:rPr lang="en-US" sz="2400" dirty="0"/>
              <a:t>By</a:t>
            </a:r>
          </a:p>
          <a:p>
            <a:r>
              <a:rPr lang="en-US" sz="2400" dirty="0"/>
              <a:t>Nauman Sheikh, P.E.</a:t>
            </a:r>
          </a:p>
        </p:txBody>
      </p:sp>
    </p:spTree>
    <p:extLst>
      <p:ext uri="{BB962C8B-B14F-4D97-AF65-F5344CB8AC3E}">
        <p14:creationId xmlns:p14="http://schemas.microsoft.com/office/powerpoint/2010/main" val="380886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0B00-AF86-A467-0A0F-0FCC10726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Installation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AA091-48C9-49DA-8EFE-185D1BBBAF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t="10709" r="4234" b="7117"/>
          <a:stretch/>
        </p:blipFill>
        <p:spPr bwMode="auto">
          <a:xfrm>
            <a:off x="4419600" y="1572379"/>
            <a:ext cx="7708941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65BEC7-80A2-B4B9-BBD0-25C44FC97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8" t="7936" r="5832" b="44445"/>
          <a:stretch/>
        </p:blipFill>
        <p:spPr bwMode="auto">
          <a:xfrm>
            <a:off x="152400" y="3713123"/>
            <a:ext cx="6819900" cy="3053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1F76E5-A232-F964-6817-1E17789CB9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7" t="16123" r="15289" b="29465"/>
          <a:stretch/>
        </p:blipFill>
        <p:spPr bwMode="auto">
          <a:xfrm>
            <a:off x="1066800" y="1699419"/>
            <a:ext cx="3113192" cy="1858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5517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0B00-AF86-A467-0A0F-0FCC10726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Installation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6DAA4F-FE04-8EC4-EFFC-E032821AC2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1" y="1524000"/>
            <a:ext cx="6972300" cy="4648200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024EC9-F6ED-49F4-485E-B9042A5092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7" t="15879" r="19848"/>
          <a:stretch/>
        </p:blipFill>
        <p:spPr bwMode="auto">
          <a:xfrm>
            <a:off x="7315200" y="1524000"/>
            <a:ext cx="4637755" cy="4648200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4041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0B00-AF86-A467-0A0F-0FCC10726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Installation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26F146-ACB9-0F4F-BD48-9730A03CD4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600200"/>
            <a:ext cx="6743700" cy="4495800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7C02C8-D4D7-17C7-81BE-9836D137DE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r="21266"/>
          <a:stretch/>
        </p:blipFill>
        <p:spPr bwMode="auto">
          <a:xfrm>
            <a:off x="7162800" y="1600200"/>
            <a:ext cx="4724400" cy="4495800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54392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0B00-AF86-A467-0A0F-0FCC10726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3-10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7A5FA8-ADAB-69E2-9E57-563A04749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*video removed for size*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06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0B00-AF86-A467-0A0F-0FCC107268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0972800" cy="1143000"/>
          </a:xfrm>
        </p:spPr>
        <p:txBody>
          <a:bodyPr/>
          <a:lstStyle/>
          <a:p>
            <a:r>
              <a:rPr lang="en-US" dirty="0"/>
              <a:t>Test 3-10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977076-BA8B-5EA9-7A97-95CD95FA3A92}"/>
              </a:ext>
            </a:extLst>
          </p:cNvPr>
          <p:cNvSpPr txBox="1"/>
          <p:nvPr/>
        </p:nvSpPr>
        <p:spPr>
          <a:xfrm>
            <a:off x="2819400" y="22860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*video removed for size*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52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0B00-AF86-A467-0A0F-0FCC10726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3-10 Results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6E9A03E-23BF-5BA5-B4D8-E089665FCC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3316284"/>
              </p:ext>
            </p:extLst>
          </p:nvPr>
        </p:nvGraphicFramePr>
        <p:xfrm>
          <a:off x="152398" y="4905972"/>
          <a:ext cx="5943601" cy="1143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05202">
                  <a:extLst>
                    <a:ext uri="{9D8B030D-6E8A-4147-A177-3AD203B41FA5}">
                      <a16:colId xmlns:a16="http://schemas.microsoft.com/office/drawing/2014/main" val="330702129"/>
                    </a:ext>
                  </a:extLst>
                </a:gridCol>
                <a:gridCol w="2438399">
                  <a:extLst>
                    <a:ext uri="{9D8B030D-6E8A-4147-A177-3AD203B41FA5}">
                      <a16:colId xmlns:a16="http://schemas.microsoft.com/office/drawing/2014/main" val="1220934059"/>
                    </a:ext>
                  </a:extLst>
                </a:gridCol>
              </a:tblGrid>
              <a:tr h="28575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dirty="0">
                          <a:effectLst/>
                        </a:rPr>
                        <a:t>PASSED MASH TEST 3-10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838454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effectLst/>
                        </a:rPr>
                        <a:t>Dynamic Deflection (inches) 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>
                          <a:effectLst/>
                        </a:rPr>
                        <a:t>38.2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3696615489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effectLst/>
                        </a:rPr>
                        <a:t>Permanent Deflection (inches)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effectLst/>
                        </a:rPr>
                        <a:t>18.88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38379315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>
                          <a:effectLst/>
                        </a:rPr>
                        <a:t>Working Width / Height (inches)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effectLst/>
                        </a:rPr>
                        <a:t>46.2 / 16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297497617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C85CEB5-97D6-B605-BE9B-1E41A1B2DD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17891"/>
          <a:stretch/>
        </p:blipFill>
        <p:spPr bwMode="auto">
          <a:xfrm>
            <a:off x="152399" y="1552758"/>
            <a:ext cx="5562601" cy="3267880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19C648-FAA8-4E45-289C-8E29F4449B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" t="16803" r="4573" b="8275"/>
          <a:stretch/>
        </p:blipFill>
        <p:spPr bwMode="auto">
          <a:xfrm>
            <a:off x="5791200" y="1552758"/>
            <a:ext cx="6248401" cy="3267880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0F91AF-C922-4D49-86E6-9D6DCC5E01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t="20689" r="10345" b="17242"/>
          <a:stretch/>
        </p:blipFill>
        <p:spPr bwMode="auto">
          <a:xfrm>
            <a:off x="8686801" y="4955758"/>
            <a:ext cx="3352800" cy="1828800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48462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0B00-AF86-A467-0A0F-0FCC107268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0972800" cy="1143000"/>
          </a:xfrm>
        </p:spPr>
        <p:txBody>
          <a:bodyPr/>
          <a:lstStyle/>
          <a:p>
            <a:r>
              <a:rPr lang="en-US" dirty="0"/>
              <a:t>Test 3-11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DC0C86-BFE2-3C13-4BD0-2441FE9C512B}"/>
              </a:ext>
            </a:extLst>
          </p:cNvPr>
          <p:cNvSpPr txBox="1"/>
          <p:nvPr/>
        </p:nvSpPr>
        <p:spPr>
          <a:xfrm>
            <a:off x="2819400" y="2895600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*video removed for size*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098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0B00-AF86-A467-0A0F-0FCC107268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0972800" cy="1143000"/>
          </a:xfrm>
        </p:spPr>
        <p:txBody>
          <a:bodyPr/>
          <a:lstStyle/>
          <a:p>
            <a:r>
              <a:rPr lang="en-US" dirty="0"/>
              <a:t>Test 3-11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D63F8F-D0E2-1095-2A55-CE6E075CCE8E}"/>
              </a:ext>
            </a:extLst>
          </p:cNvPr>
          <p:cNvSpPr txBox="1"/>
          <p:nvPr/>
        </p:nvSpPr>
        <p:spPr>
          <a:xfrm>
            <a:off x="3048000" y="325662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/>
              <a:t>*video removed for size*</a:t>
            </a:r>
          </a:p>
        </p:txBody>
      </p:sp>
    </p:spTree>
    <p:extLst>
      <p:ext uri="{BB962C8B-B14F-4D97-AF65-F5344CB8AC3E}">
        <p14:creationId xmlns:p14="http://schemas.microsoft.com/office/powerpoint/2010/main" val="999725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0B00-AF86-A467-0A0F-0FCC107268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0972800" cy="1143000"/>
          </a:xfrm>
        </p:spPr>
        <p:txBody>
          <a:bodyPr/>
          <a:lstStyle/>
          <a:p>
            <a:r>
              <a:rPr lang="en-US" dirty="0"/>
              <a:t>Test 3-11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4120EE-B90F-4E23-FEC7-7436DB92D46E}"/>
              </a:ext>
            </a:extLst>
          </p:cNvPr>
          <p:cNvSpPr txBox="1"/>
          <p:nvPr/>
        </p:nvSpPr>
        <p:spPr>
          <a:xfrm>
            <a:off x="3048000" y="325662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/>
              <a:t>*video removed for size*</a:t>
            </a:r>
          </a:p>
        </p:txBody>
      </p:sp>
    </p:spTree>
    <p:extLst>
      <p:ext uri="{BB962C8B-B14F-4D97-AF65-F5344CB8AC3E}">
        <p14:creationId xmlns:p14="http://schemas.microsoft.com/office/powerpoint/2010/main" val="2082116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0B00-AF86-A467-0A0F-0FCC10726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3-11 Results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6E9A03E-23BF-5BA5-B4D8-E089665FCC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2211525"/>
              </p:ext>
            </p:extLst>
          </p:nvPr>
        </p:nvGraphicFramePr>
        <p:xfrm>
          <a:off x="152398" y="4905972"/>
          <a:ext cx="5943601" cy="1143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05202">
                  <a:extLst>
                    <a:ext uri="{9D8B030D-6E8A-4147-A177-3AD203B41FA5}">
                      <a16:colId xmlns:a16="http://schemas.microsoft.com/office/drawing/2014/main" val="330702129"/>
                    </a:ext>
                  </a:extLst>
                </a:gridCol>
                <a:gridCol w="2438399">
                  <a:extLst>
                    <a:ext uri="{9D8B030D-6E8A-4147-A177-3AD203B41FA5}">
                      <a16:colId xmlns:a16="http://schemas.microsoft.com/office/drawing/2014/main" val="1220934059"/>
                    </a:ext>
                  </a:extLst>
                </a:gridCol>
              </a:tblGrid>
              <a:tr h="28575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dirty="0">
                          <a:effectLst/>
                        </a:rPr>
                        <a:t>PASSED MASH TEST 3-11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838454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effectLst/>
                        </a:rPr>
                        <a:t>Dynamic Deflection (inches) 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64.9</a:t>
                      </a: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3696615489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effectLst/>
                        </a:rPr>
                        <a:t>Permanent Deflection (inches)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48</a:t>
                      </a: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38379315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>
                          <a:effectLst/>
                        </a:rPr>
                        <a:t>Working Width / Height (inches)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72.3 / 59.4</a:t>
                      </a: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29749761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DF24B61-66D3-F699-2476-DD22D0345D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398" y="1440123"/>
            <a:ext cx="4953002" cy="3302236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A8974-E2A4-5C7E-4AE8-68AD887C25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95" r="7782"/>
          <a:stretch/>
        </p:blipFill>
        <p:spPr>
          <a:xfrm>
            <a:off x="5334000" y="1450993"/>
            <a:ext cx="5105398" cy="3312094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C6D901-3EF0-3D6B-7BC6-63658ACAF1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148" r="16154" b="9089"/>
          <a:stretch/>
        </p:blipFill>
        <p:spPr bwMode="auto">
          <a:xfrm>
            <a:off x="8188375" y="3515452"/>
            <a:ext cx="3962400" cy="2667001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299E9D-D5A9-BCE1-FC6B-124D026611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9" t="24138" r="8621" b="13793"/>
          <a:stretch/>
        </p:blipFill>
        <p:spPr bwMode="auto">
          <a:xfrm>
            <a:off x="6248400" y="5133245"/>
            <a:ext cx="2779391" cy="1450117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32589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01425-F9E2-1641-E4F5-DC2D311A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9E870-FB63-A5A5-5543-AA5CB99CC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74676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Washington has fish passages crossing state highways</a:t>
            </a:r>
          </a:p>
          <a:p>
            <a:r>
              <a:rPr lang="en-US" dirty="0"/>
              <a:t>Culverts are used to allow the fish to pass</a:t>
            </a:r>
          </a:p>
          <a:p>
            <a:r>
              <a:rPr lang="en-US" dirty="0"/>
              <a:t>Longspan guardrail is used on the road when full guardrail post embedment cannot be achieved</a:t>
            </a:r>
          </a:p>
          <a:p>
            <a:pPr lvl="1"/>
            <a:r>
              <a:rPr lang="en-US" dirty="0"/>
              <a:t>Unsupported span up to 25’</a:t>
            </a:r>
          </a:p>
          <a:p>
            <a:r>
              <a:rPr lang="en-US" dirty="0"/>
              <a:t>Maintenance workers and pedestrians work/walk behind the long-span guardrail, which could be a fall hazard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766FDF-6429-A29A-26FE-03BF9E3E3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407" y="1417638"/>
            <a:ext cx="3737443" cy="23161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29CF19-6C78-3C41-4268-1CDE2AB7F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9407" y="3842901"/>
            <a:ext cx="3737443" cy="23161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5713EF-1C76-B12B-ED7F-7B0A161D5249}"/>
              </a:ext>
            </a:extLst>
          </p:cNvPr>
          <p:cNvSpPr txBox="1"/>
          <p:nvPr/>
        </p:nvSpPr>
        <p:spPr>
          <a:xfrm>
            <a:off x="7118307" y="6194922"/>
            <a:ext cx="236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Photos Source: WSDOT Fish Passage Performance Report. June 30, 2021</a:t>
            </a:r>
          </a:p>
        </p:txBody>
      </p:sp>
    </p:spTree>
    <p:extLst>
      <p:ext uri="{BB962C8B-B14F-4D97-AF65-F5344CB8AC3E}">
        <p14:creationId xmlns:p14="http://schemas.microsoft.com/office/powerpoint/2010/main" val="1326217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0B00-AF86-A467-0A0F-0FCC10726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DA515-85DA-528B-5B87-912069D64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5562600" cy="4800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Long-Span Guardrail with Fall-Protection Fence behind it passed MASH TL-3</a:t>
            </a:r>
          </a:p>
          <a:p>
            <a:r>
              <a:rPr lang="en-US" dirty="0"/>
              <a:t>No offset needed between edge of the culvert wall and back of the post</a:t>
            </a:r>
          </a:p>
          <a:p>
            <a:r>
              <a:rPr lang="en-US" dirty="0"/>
              <a:t>System is ready for implementation</a:t>
            </a:r>
          </a:p>
          <a:p>
            <a:r>
              <a:rPr lang="en-US" dirty="0"/>
              <a:t>Final Report posted on roadsidepooledfund.org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268263-C071-DE02-2616-B22DA6F647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8"/>
          <a:stretch/>
        </p:blipFill>
        <p:spPr bwMode="auto">
          <a:xfrm>
            <a:off x="6481372" y="1600200"/>
            <a:ext cx="5524500" cy="4292924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B7D3E2-8343-1C51-BD17-BD3FF8588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286" y="4328838"/>
            <a:ext cx="2214172" cy="221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28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01425-F9E2-1641-E4F5-DC2D311A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9E870-FB63-A5A5-5543-AA5CB99CC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10439400" cy="4800600"/>
          </a:xfrm>
        </p:spPr>
        <p:txBody>
          <a:bodyPr>
            <a:normAutofit/>
          </a:bodyPr>
          <a:lstStyle/>
          <a:p>
            <a:r>
              <a:rPr lang="en-US" dirty="0"/>
              <a:t>WSDOT wanted to install a fall-protection fence behind the guardrail</a:t>
            </a:r>
          </a:p>
          <a:p>
            <a:pPr lvl="1"/>
            <a:r>
              <a:rPr lang="en-US" dirty="0"/>
              <a:t>Fence could negatively influence guardrail performance</a:t>
            </a:r>
          </a:p>
          <a:p>
            <a:pPr lvl="1"/>
            <a:r>
              <a:rPr lang="en-US" dirty="0"/>
              <a:t>Possible negative impact on vehicle occupant safety</a:t>
            </a:r>
          </a:p>
          <a:p>
            <a:r>
              <a:rPr lang="en-US" dirty="0"/>
              <a:t>Needed to determine a design with suitable offset from the guardrail so the system remains MASH compliant</a:t>
            </a:r>
          </a:p>
        </p:txBody>
      </p:sp>
    </p:spTree>
    <p:extLst>
      <p:ext uri="{BB962C8B-B14F-4D97-AF65-F5344CB8AC3E}">
        <p14:creationId xmlns:p14="http://schemas.microsoft.com/office/powerpoint/2010/main" val="1847040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01425-F9E2-1641-E4F5-DC2D311A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9E870-FB63-A5A5-5543-AA5CB99CC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Developed FE model of the long-span guardrail system</a:t>
            </a:r>
          </a:p>
          <a:p>
            <a:pPr lvl="1"/>
            <a:r>
              <a:rPr lang="en-US" dirty="0"/>
              <a:t>Validated model using past MASH Test 3-11</a:t>
            </a:r>
          </a:p>
          <a:p>
            <a:pPr lvl="1"/>
            <a:r>
              <a:rPr lang="en-US" dirty="0"/>
              <a:t>Added model of fall-protection fence</a:t>
            </a:r>
          </a:p>
          <a:p>
            <a:r>
              <a:rPr lang="en-US" dirty="0"/>
              <a:t>Performed MAST TL-3 impact simulations to determine</a:t>
            </a:r>
          </a:p>
          <a:p>
            <a:pPr lvl="1"/>
            <a:r>
              <a:rPr lang="en-US" dirty="0"/>
              <a:t>Long-span guardrail’s performance with fence</a:t>
            </a:r>
          </a:p>
          <a:p>
            <a:pPr lvl="1"/>
            <a:r>
              <a:rPr lang="en-US" dirty="0"/>
              <a:t> Suitable offset for fence</a:t>
            </a:r>
          </a:p>
          <a:p>
            <a:pPr lvl="1"/>
            <a:r>
              <a:rPr lang="en-US" dirty="0"/>
              <a:t>Critical impact points for testing</a:t>
            </a:r>
          </a:p>
          <a:p>
            <a:r>
              <a:rPr lang="en-US" dirty="0"/>
              <a:t>Performed MASH Test 3-10 and 3-11</a:t>
            </a:r>
          </a:p>
        </p:txBody>
      </p:sp>
    </p:spTree>
    <p:extLst>
      <p:ext uri="{BB962C8B-B14F-4D97-AF65-F5344CB8AC3E}">
        <p14:creationId xmlns:p14="http://schemas.microsoft.com/office/powerpoint/2010/main" val="1103946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4D4F2-3C2A-C343-B518-A9EE71AD1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29578-A9C7-4C09-1020-2103375DE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31242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Used MwRSF Test LSC-2 of long-span guardrail system for validation</a:t>
            </a:r>
          </a:p>
          <a:p>
            <a:r>
              <a:rPr lang="en-US" sz="2400" dirty="0">
                <a:solidFill>
                  <a:srgbClr val="800000"/>
                </a:solidFill>
              </a:rPr>
              <a:t>25-ft unsupported span</a:t>
            </a:r>
          </a:p>
          <a:p>
            <a:r>
              <a:rPr lang="en-US" sz="2400" dirty="0">
                <a:solidFill>
                  <a:srgbClr val="800000"/>
                </a:solidFill>
              </a:rPr>
              <a:t>Surrogate culvert</a:t>
            </a:r>
          </a:p>
          <a:p>
            <a:r>
              <a:rPr lang="en-US" sz="2400" dirty="0">
                <a:solidFill>
                  <a:srgbClr val="800000"/>
                </a:solidFill>
              </a:rPr>
              <a:t>Only Test 3-11 was performed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D4CFA8-970D-41C7-95EE-08111B953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178" y="1409075"/>
            <a:ext cx="7758659" cy="1721947"/>
          </a:xfrm>
          <a:prstGeom prst="rect">
            <a:avLst/>
          </a:prstGeom>
        </p:spPr>
      </p:pic>
      <p:pic>
        <p:nvPicPr>
          <p:cNvPr id="5" name="lsc2aos1">
            <a:hlinkClick r:id="" action="ppaction://media"/>
            <a:extLst>
              <a:ext uri="{FF2B5EF4-FFF2-40B4-BE49-F238E27FC236}">
                <a16:creationId xmlns:a16="http://schemas.microsoft.com/office/drawing/2014/main" id="{5E203832-C4E4-125D-C6EF-45EDE243C9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33741"/>
          <a:stretch/>
        </p:blipFill>
        <p:spPr>
          <a:xfrm rot="10800000">
            <a:off x="4114800" y="2795126"/>
            <a:ext cx="7758660" cy="2056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13F841-D17D-9A25-52FA-41CC06A391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417" y="4928201"/>
            <a:ext cx="1655043" cy="1246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96A11D-2751-E730-C8EB-2136CA33B3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392" y="4928198"/>
            <a:ext cx="1676187" cy="1246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03967C-0FCF-9C23-F24D-3545B581E4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2"/>
          <a:stretch/>
        </p:blipFill>
        <p:spPr bwMode="auto">
          <a:xfrm>
            <a:off x="6140792" y="4911015"/>
            <a:ext cx="1702189" cy="1246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E7E4A0-046D-01E1-917C-06171C0D36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195" y="4928198"/>
            <a:ext cx="1667682" cy="12469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959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B72F0-0C1B-C9EE-9E73-1BC7A8F2D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93C12D7-17C7-ADA7-3FC3-02B1D16A7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11506200" cy="2514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Sufficient validation was achieved for using the model further with fence </a:t>
            </a:r>
          </a:p>
        </p:txBody>
      </p:sp>
      <p:pic>
        <p:nvPicPr>
          <p:cNvPr id="4" name="_movie_002">
            <a:hlinkClick r:id="" action="ppaction://media"/>
            <a:extLst>
              <a:ext uri="{FF2B5EF4-FFF2-40B4-BE49-F238E27FC236}">
                <a16:creationId xmlns:a16="http://schemas.microsoft.com/office/drawing/2014/main" id="{4DAA9C65-0AED-C168-3B29-C89318DF02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29565" b="22626"/>
          <a:stretch/>
        </p:blipFill>
        <p:spPr>
          <a:xfrm>
            <a:off x="7308410" y="2158864"/>
            <a:ext cx="4883589" cy="1211506"/>
          </a:xfrm>
          <a:prstGeom prst="rect">
            <a:avLst/>
          </a:prstGeom>
        </p:spPr>
      </p:pic>
      <p:pic>
        <p:nvPicPr>
          <p:cNvPr id="5" name="_movie_001">
            <a:hlinkClick r:id="" action="ppaction://media"/>
            <a:extLst>
              <a:ext uri="{FF2B5EF4-FFF2-40B4-BE49-F238E27FC236}">
                <a16:creationId xmlns:a16="http://schemas.microsoft.com/office/drawing/2014/main" id="{A48D791E-2472-178F-1772-B9BF7B30FA4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410" y="3429000"/>
            <a:ext cx="4883590" cy="2533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79C62F-CD99-9659-547E-CDB1EB12EE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4746" y="2313061"/>
            <a:ext cx="2514600" cy="34957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689668-863E-814E-4F54-C176D50CCF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82" y="3174419"/>
            <a:ext cx="4648200" cy="177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2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B72F0-0C1B-C9EE-9E73-1BC7A8F2D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93C12D7-17C7-ADA7-3FC3-02B1D16A7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447800"/>
            <a:ext cx="5484351" cy="3657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dirty="0"/>
              <a:t>Model of Long-Span Guardrail with Fall-Protection Fence</a:t>
            </a:r>
          </a:p>
          <a:p>
            <a:r>
              <a:rPr lang="en-US" sz="2600" dirty="0"/>
              <a:t>Fence installed into pre-cast holes in culvert wall</a:t>
            </a:r>
          </a:p>
          <a:p>
            <a:r>
              <a:rPr lang="en-US" sz="2600" dirty="0"/>
              <a:t>No offset between edge of wall and back of the wood posts</a:t>
            </a:r>
          </a:p>
          <a:p>
            <a:r>
              <a:rPr lang="en-US" sz="2600" dirty="0"/>
              <a:t>Pipe fittings/connections were modeled as constrained connections and friction-only connections to evaluate a range of performance</a:t>
            </a:r>
          </a:p>
          <a:p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0B7BE6-AB59-2E13-8C59-914F574561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93" b="7102"/>
          <a:stretch/>
        </p:blipFill>
        <p:spPr>
          <a:xfrm>
            <a:off x="6389814" y="4440836"/>
            <a:ext cx="5752217" cy="22421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9A6669-3184-6E88-A698-BA1258061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5098460"/>
            <a:ext cx="1981200" cy="10919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32E2F5-C171-21A6-EB10-C85D8C57B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5091520"/>
            <a:ext cx="1905000" cy="1098875"/>
          </a:xfrm>
          <a:prstGeom prst="rect">
            <a:avLst/>
          </a:prstGeom>
        </p:spPr>
      </p:pic>
      <p:pic>
        <p:nvPicPr>
          <p:cNvPr id="14" name="Picture 13" descr="A picture containing diagram, parallel, sketch, line&#10;&#10;Description automatically generated">
            <a:extLst>
              <a:ext uri="{FF2B5EF4-FFF2-40B4-BE49-F238E27FC236}">
                <a16:creationId xmlns:a16="http://schemas.microsoft.com/office/drawing/2014/main" id="{5B2CDBF6-39EE-4797-A2CA-1B91C5EE7A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8922"/>
          <a:stretch/>
        </p:blipFill>
        <p:spPr bwMode="auto">
          <a:xfrm>
            <a:off x="6398750" y="1469036"/>
            <a:ext cx="5743281" cy="28975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4107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B72F0-0C1B-C9EE-9E73-1BC7A8F2D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93C12D7-17C7-ADA7-3FC3-02B1D16A7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11506200" cy="2514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Test 3-11 Simulations Results</a:t>
            </a:r>
          </a:p>
        </p:txBody>
      </p:sp>
      <p:pic>
        <p:nvPicPr>
          <p:cNvPr id="3" name="movie_000">
            <a:hlinkClick r:id="" action="ppaction://media"/>
            <a:extLst>
              <a:ext uri="{FF2B5EF4-FFF2-40B4-BE49-F238E27FC236}">
                <a16:creationId xmlns:a16="http://schemas.microsoft.com/office/drawing/2014/main" id="{2A40F91A-CAE9-8D22-4ACC-F99A64CEF3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404" t="15210" r="12349" b="31997"/>
          <a:stretch/>
        </p:blipFill>
        <p:spPr>
          <a:xfrm>
            <a:off x="187576" y="2289479"/>
            <a:ext cx="5440673" cy="1657235"/>
          </a:xfrm>
          <a:prstGeom prst="rect">
            <a:avLst/>
          </a:prstGeom>
        </p:spPr>
      </p:pic>
      <p:pic>
        <p:nvPicPr>
          <p:cNvPr id="7" name="movie_001">
            <a:hlinkClick r:id="" action="ppaction://media"/>
            <a:extLst>
              <a:ext uri="{FF2B5EF4-FFF2-40B4-BE49-F238E27FC236}">
                <a16:creationId xmlns:a16="http://schemas.microsoft.com/office/drawing/2014/main" id="{723177C6-D32F-95C7-DFB1-009F3B99B9C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t="32263" b="17600"/>
          <a:stretch/>
        </p:blipFill>
        <p:spPr>
          <a:xfrm>
            <a:off x="187576" y="4109217"/>
            <a:ext cx="5440673" cy="1373122"/>
          </a:xfrm>
          <a:prstGeom prst="rect">
            <a:avLst/>
          </a:prstGeom>
        </p:spPr>
      </p:pic>
      <p:pic>
        <p:nvPicPr>
          <p:cNvPr id="10" name="movie_000">
            <a:hlinkClick r:id="" action="ppaction://media"/>
            <a:extLst>
              <a:ext uri="{FF2B5EF4-FFF2-40B4-BE49-F238E27FC236}">
                <a16:creationId xmlns:a16="http://schemas.microsoft.com/office/drawing/2014/main" id="{6737071F-519D-60A0-B3D5-562DDF160C0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30186" t="27031" r="22851" b="51723"/>
          <a:stretch/>
        </p:blipFill>
        <p:spPr>
          <a:xfrm>
            <a:off x="5943600" y="4109215"/>
            <a:ext cx="6029729" cy="1373123"/>
          </a:xfrm>
          <a:prstGeom prst="rect">
            <a:avLst/>
          </a:prstGeom>
        </p:spPr>
      </p:pic>
      <p:pic>
        <p:nvPicPr>
          <p:cNvPr id="11" name="movie_001">
            <a:hlinkClick r:id="" action="ppaction://media"/>
            <a:extLst>
              <a:ext uri="{FF2B5EF4-FFF2-40B4-BE49-F238E27FC236}">
                <a16:creationId xmlns:a16="http://schemas.microsoft.com/office/drawing/2014/main" id="{9F76DC95-B570-2CFE-D1A9-5927E16027C3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3"/>
          <a:srcRect l="20405" t="22374" r="1228" b="35562"/>
          <a:stretch/>
        </p:blipFill>
        <p:spPr>
          <a:xfrm>
            <a:off x="5933049" y="2291349"/>
            <a:ext cx="6126473" cy="16553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8248A1-7489-437A-CBB1-9F0277C3C371}"/>
              </a:ext>
            </a:extLst>
          </p:cNvPr>
          <p:cNvSpPr txBox="1"/>
          <p:nvPr/>
        </p:nvSpPr>
        <p:spPr>
          <a:xfrm>
            <a:off x="797782" y="5474843"/>
            <a:ext cx="3145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Dynamic Deflection = 55.0 in.</a:t>
            </a:r>
          </a:p>
          <a:p>
            <a:r>
              <a:rPr lang="en-US" dirty="0"/>
              <a:t>Permanent Deflection = 49.3 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48F895-8D66-6265-AA0F-5AA18798BC2A}"/>
              </a:ext>
            </a:extLst>
          </p:cNvPr>
          <p:cNvSpPr txBox="1"/>
          <p:nvPr/>
        </p:nvSpPr>
        <p:spPr>
          <a:xfrm>
            <a:off x="8686800" y="5482338"/>
            <a:ext cx="3206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Dynamic Deflection = 68.2 in.</a:t>
            </a:r>
          </a:p>
          <a:p>
            <a:r>
              <a:rPr lang="en-US" dirty="0"/>
              <a:t>Permanent Deflection = 38.8 in.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95E2D9-F1D2-773C-69B6-168137506EA6}"/>
              </a:ext>
            </a:extLst>
          </p:cNvPr>
          <p:cNvSpPr txBox="1"/>
          <p:nvPr/>
        </p:nvSpPr>
        <p:spPr>
          <a:xfrm>
            <a:off x="1872115" y="1957996"/>
            <a:ext cx="2071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Without Constraints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E49A2B-BC7D-1D20-58AC-1EF6B227B8A1}"/>
              </a:ext>
            </a:extLst>
          </p:cNvPr>
          <p:cNvSpPr txBox="1"/>
          <p:nvPr/>
        </p:nvSpPr>
        <p:spPr>
          <a:xfrm>
            <a:off x="7924800" y="1957996"/>
            <a:ext cx="175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Constraints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00F4D7-8574-4E48-DE02-8FEDFB6F1190}"/>
              </a:ext>
            </a:extLst>
          </p:cNvPr>
          <p:cNvSpPr txBox="1"/>
          <p:nvPr/>
        </p:nvSpPr>
        <p:spPr>
          <a:xfrm>
            <a:off x="4724400" y="5652887"/>
            <a:ext cx="2201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Passed MASH Criteria</a:t>
            </a:r>
          </a:p>
        </p:txBody>
      </p:sp>
    </p:spTree>
    <p:extLst>
      <p:ext uri="{BB962C8B-B14F-4D97-AF65-F5344CB8AC3E}">
        <p14:creationId xmlns:p14="http://schemas.microsoft.com/office/powerpoint/2010/main" val="415230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1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B72F0-0C1B-C9EE-9E73-1BC7A8F2D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93C12D7-17C7-ADA7-3FC3-02B1D16A7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11506200" cy="2514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Test 3-10 Simulations Results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8248A1-7489-437A-CBB1-9F0277C3C371}"/>
              </a:ext>
            </a:extLst>
          </p:cNvPr>
          <p:cNvSpPr txBox="1"/>
          <p:nvPr/>
        </p:nvSpPr>
        <p:spPr>
          <a:xfrm>
            <a:off x="797782" y="5474843"/>
            <a:ext cx="3099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Dynamic Deflection = 56.8 in.</a:t>
            </a:r>
          </a:p>
          <a:p>
            <a:r>
              <a:rPr lang="en-US" dirty="0"/>
              <a:t>Permanent Deflection = 27.4 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48F895-8D66-6265-AA0F-5AA18798BC2A}"/>
              </a:ext>
            </a:extLst>
          </p:cNvPr>
          <p:cNvSpPr txBox="1"/>
          <p:nvPr/>
        </p:nvSpPr>
        <p:spPr>
          <a:xfrm>
            <a:off x="8686800" y="5482338"/>
            <a:ext cx="3157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Dynamic Deflection = 54.7 in.</a:t>
            </a:r>
          </a:p>
          <a:p>
            <a:r>
              <a:rPr lang="en-US" dirty="0"/>
              <a:t>Permanent Deflection = 29.1 in.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95E2D9-F1D2-773C-69B6-168137506EA6}"/>
              </a:ext>
            </a:extLst>
          </p:cNvPr>
          <p:cNvSpPr txBox="1"/>
          <p:nvPr/>
        </p:nvSpPr>
        <p:spPr>
          <a:xfrm>
            <a:off x="1872115" y="1957996"/>
            <a:ext cx="2071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Without Constraints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E49A2B-BC7D-1D20-58AC-1EF6B227B8A1}"/>
              </a:ext>
            </a:extLst>
          </p:cNvPr>
          <p:cNvSpPr txBox="1"/>
          <p:nvPr/>
        </p:nvSpPr>
        <p:spPr>
          <a:xfrm>
            <a:off x="7924800" y="1957996"/>
            <a:ext cx="175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Constraints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00F4D7-8574-4E48-DE02-8FEDFB6F1190}"/>
              </a:ext>
            </a:extLst>
          </p:cNvPr>
          <p:cNvSpPr txBox="1"/>
          <p:nvPr/>
        </p:nvSpPr>
        <p:spPr>
          <a:xfrm>
            <a:off x="4724400" y="5652887"/>
            <a:ext cx="2201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Passed MASH Criteria</a:t>
            </a:r>
          </a:p>
        </p:txBody>
      </p:sp>
      <p:pic>
        <p:nvPicPr>
          <p:cNvPr id="4" name="movie_000">
            <a:hlinkClick r:id="" action="ppaction://media"/>
            <a:extLst>
              <a:ext uri="{FF2B5EF4-FFF2-40B4-BE49-F238E27FC236}">
                <a16:creationId xmlns:a16="http://schemas.microsoft.com/office/drawing/2014/main" id="{B135117F-0F02-A150-9753-730DA25328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t="22507" b="14406"/>
          <a:stretch/>
        </p:blipFill>
        <p:spPr>
          <a:xfrm>
            <a:off x="241440" y="2387469"/>
            <a:ext cx="5499760" cy="1746557"/>
          </a:xfrm>
          <a:prstGeom prst="rect">
            <a:avLst/>
          </a:prstGeom>
        </p:spPr>
      </p:pic>
      <p:pic>
        <p:nvPicPr>
          <p:cNvPr id="5" name="movie_001">
            <a:hlinkClick r:id="" action="ppaction://media"/>
            <a:extLst>
              <a:ext uri="{FF2B5EF4-FFF2-40B4-BE49-F238E27FC236}">
                <a16:creationId xmlns:a16="http://schemas.microsoft.com/office/drawing/2014/main" id="{D9B8F351-B79B-D69F-84E0-62F42B1CE1E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640" t="30376" b="34099"/>
          <a:stretch/>
        </p:blipFill>
        <p:spPr>
          <a:xfrm>
            <a:off x="228600" y="4114800"/>
            <a:ext cx="5503855" cy="990600"/>
          </a:xfrm>
          <a:prstGeom prst="rect">
            <a:avLst/>
          </a:prstGeom>
        </p:spPr>
      </p:pic>
      <p:pic>
        <p:nvPicPr>
          <p:cNvPr id="6" name="movie_000">
            <a:hlinkClick r:id="" action="ppaction://media"/>
            <a:extLst>
              <a:ext uri="{FF2B5EF4-FFF2-40B4-BE49-F238E27FC236}">
                <a16:creationId xmlns:a16="http://schemas.microsoft.com/office/drawing/2014/main" id="{C634CECB-2DC5-54CA-C5D1-771DB890BDD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9508" t="23281" r="11853" b="29302"/>
          <a:stretch/>
        </p:blipFill>
        <p:spPr>
          <a:xfrm>
            <a:off x="5952220" y="2343106"/>
            <a:ext cx="5900667" cy="1790920"/>
          </a:xfrm>
          <a:prstGeom prst="rect">
            <a:avLst/>
          </a:prstGeom>
        </p:spPr>
      </p:pic>
      <p:pic>
        <p:nvPicPr>
          <p:cNvPr id="8" name="movie_001">
            <a:hlinkClick r:id="" action="ppaction://media"/>
            <a:extLst>
              <a:ext uri="{FF2B5EF4-FFF2-40B4-BE49-F238E27FC236}">
                <a16:creationId xmlns:a16="http://schemas.microsoft.com/office/drawing/2014/main" id="{A2BA5F03-F219-FA9F-35F6-C86753775770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3"/>
          <a:srcRect l="8670" t="35649" r="14247" b="39715"/>
          <a:stretch/>
        </p:blipFill>
        <p:spPr>
          <a:xfrm>
            <a:off x="5954718" y="4134026"/>
            <a:ext cx="6037767" cy="97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7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theme/theme1.xml><?xml version="1.0" encoding="utf-8"?>
<a:theme xmlns:a="http://schemas.openxmlformats.org/drawingml/2006/main" name="Custom Design">
  <a:themeElements>
    <a:clrScheme name="White Maroo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53734"/>
      </a:accent1>
      <a:accent2>
        <a:srgbClr val="4F6128"/>
      </a:accent2>
      <a:accent3>
        <a:srgbClr val="9BBB59"/>
      </a:accent3>
      <a:accent4>
        <a:srgbClr val="FFC000"/>
      </a:accent4>
      <a:accent5>
        <a:srgbClr val="0F243E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White Maroon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953734"/>
    </a:accent1>
    <a:accent2>
      <a:srgbClr val="4F6128"/>
    </a:accent2>
    <a:accent3>
      <a:srgbClr val="9BBB59"/>
    </a:accent3>
    <a:accent4>
      <a:srgbClr val="FFC000"/>
    </a:accent4>
    <a:accent5>
      <a:srgbClr val="0F243E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9C7F044B0C2D4E84BB48C5724F171D" ma:contentTypeVersion="15" ma:contentTypeDescription="Create a new document." ma:contentTypeScope="" ma:versionID="6964f288264b244552ddcaeb32f928f4">
  <xsd:schema xmlns:xsd="http://www.w3.org/2001/XMLSchema" xmlns:xs="http://www.w3.org/2001/XMLSchema" xmlns:p="http://schemas.microsoft.com/office/2006/metadata/properties" xmlns:ns2="28c3948a-d4c9-4440-ae21-2e310058d576" xmlns:ns3="32b79f66-886f-4856-a20c-94d9de16df12" targetNamespace="http://schemas.microsoft.com/office/2006/metadata/properties" ma:root="true" ma:fieldsID="d4983e2ae3cddc2b299dcca0e0b7cc38" ns2:_="" ns3:_="">
    <xsd:import namespace="28c3948a-d4c9-4440-ae21-2e310058d576"/>
    <xsd:import namespace="32b79f66-886f-4856-a20c-94d9de16df1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c3948a-d4c9-4440-ae21-2e310058d57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7a3fa4c6-782b-4d44-89c4-44008f7a34a3}" ma:internalName="TaxCatchAll" ma:showField="CatchAllData" ma:web="28c3948a-d4c9-4440-ae21-2e310058d5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b79f66-886f-4856-a20c-94d9de16df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9bbf02c-0cc7-4a19-a098-140ed2a185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2b79f66-886f-4856-a20c-94d9de16df12">
      <Terms xmlns="http://schemas.microsoft.com/office/infopath/2007/PartnerControls"/>
    </lcf76f155ced4ddcb4097134ff3c332f>
    <TaxCatchAll xmlns="28c3948a-d4c9-4440-ae21-2e310058d576" xsi:nil="true"/>
    <SharedWithUsers xmlns="28c3948a-d4c9-4440-ae21-2e310058d576">
      <UserInfo>
        <DisplayName>Cakalli, Sofokli</DisplayName>
        <AccountId>18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11FBD9-EFDE-4756-9002-E7719A1288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c3948a-d4c9-4440-ae21-2e310058d576"/>
    <ds:schemaRef ds:uri="32b79f66-886f-4856-a20c-94d9de16df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1C3C88-D389-4F00-9611-BC29CA2BD4D3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www.w3.org/XML/1998/namespace"/>
    <ds:schemaRef ds:uri="32b79f66-886f-4856-a20c-94d9de16df12"/>
    <ds:schemaRef ds:uri="28c3948a-d4c9-4440-ae21-2e310058d576"/>
  </ds:schemaRefs>
</ds:datastoreItem>
</file>

<file path=customXml/itemProps3.xml><?xml version="1.0" encoding="utf-8"?>
<ds:datastoreItem xmlns:ds="http://schemas.openxmlformats.org/officeDocument/2006/customXml" ds:itemID="{6A5CFAEC-3635-4530-85A9-51DAFAEBA3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15249</TotalTime>
  <Words>477</Words>
  <Application>Microsoft Office PowerPoint</Application>
  <PresentationFormat>Widescreen</PresentationFormat>
  <Paragraphs>93</Paragraphs>
  <Slides>20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Custom Design</vt:lpstr>
      <vt:lpstr>Fall Protection Fence Behind Long-Span Guardrail</vt:lpstr>
      <vt:lpstr>Background</vt:lpstr>
      <vt:lpstr>Background</vt:lpstr>
      <vt:lpstr>Research Approach</vt:lpstr>
      <vt:lpstr>FE Modeling</vt:lpstr>
      <vt:lpstr>FE Modeling</vt:lpstr>
      <vt:lpstr>FE Modeling</vt:lpstr>
      <vt:lpstr>Simulation Results</vt:lpstr>
      <vt:lpstr>Simulation Results</vt:lpstr>
      <vt:lpstr>Test Installation</vt:lpstr>
      <vt:lpstr>Test Installation</vt:lpstr>
      <vt:lpstr>Test Installation</vt:lpstr>
      <vt:lpstr>Test 3-10</vt:lpstr>
      <vt:lpstr>Test 3-10</vt:lpstr>
      <vt:lpstr>Test 3-10 Results</vt:lpstr>
      <vt:lpstr>Test 3-11</vt:lpstr>
      <vt:lpstr>Test 3-11</vt:lpstr>
      <vt:lpstr>Test 3-11</vt:lpstr>
      <vt:lpstr>Test 3-11 Results</vt:lpstr>
      <vt:lpstr>Conclusions</vt:lpstr>
    </vt:vector>
  </TitlesOfParts>
  <Company>tti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Materials and Pavements</dc:title>
  <dc:creator>s-yates</dc:creator>
  <cp:lastModifiedBy>Sheil, Ariel</cp:lastModifiedBy>
  <cp:revision>281</cp:revision>
  <dcterms:created xsi:type="dcterms:W3CDTF">2011-11-15T15:55:39Z</dcterms:created>
  <dcterms:modified xsi:type="dcterms:W3CDTF">2023-10-24T16:48:41Z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0x010100C49C7F044B0C2D4E84BB48C5724F171D</vt:lpwstr>
  </property>
  <property fmtid="{D5CDD505-2E9C-101B-9397-08002B2CF9AE}" pid="3" name="MediaServiceImageTags">
    <vt:lpwstr/>
  </property>
</Properties>
</file>