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311" r:id="rId5"/>
    <p:sldId id="312" r:id="rId6"/>
    <p:sldId id="314" r:id="rId7"/>
    <p:sldId id="317" r:id="rId8"/>
    <p:sldId id="316" r:id="rId9"/>
    <p:sldId id="31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00"/>
    <a:srgbClr val="800000"/>
    <a:srgbClr val="0808C2"/>
    <a:srgbClr val="4C0000"/>
    <a:srgbClr val="2E0000"/>
    <a:srgbClr val="4B77B6"/>
    <a:srgbClr val="8FA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086" autoAdjust="0"/>
  </p:normalViewPr>
  <p:slideViewPr>
    <p:cSldViewPr>
      <p:cViewPr varScale="1">
        <p:scale>
          <a:sx n="91" d="100"/>
          <a:sy n="91" d="100"/>
        </p:scale>
        <p:origin x="13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k, Sun Hee" userId="987bebab-644b-4b48-a7e7-cafbee47266a" providerId="ADAL" clId="{5A5E8C27-8947-4F69-905E-1A123315FC83}"/>
    <pc:docChg chg="undo redo custSel addSld delSld modSld sldOrd">
      <pc:chgData name="Park, Sun Hee" userId="987bebab-644b-4b48-a7e7-cafbee47266a" providerId="ADAL" clId="{5A5E8C27-8947-4F69-905E-1A123315FC83}" dt="2023-09-14T20:54:27.503" v="1290"/>
      <pc:docMkLst>
        <pc:docMk/>
      </pc:docMkLst>
      <pc:sldChg chg="modSp mod">
        <pc:chgData name="Park, Sun Hee" userId="987bebab-644b-4b48-a7e7-cafbee47266a" providerId="ADAL" clId="{5A5E8C27-8947-4F69-905E-1A123315FC83}" dt="2023-09-13T14:39:57.665" v="1266" actId="20577"/>
        <pc:sldMkLst>
          <pc:docMk/>
          <pc:sldMk cId="380886706" sldId="311"/>
        </pc:sldMkLst>
        <pc:spChg chg="mod">
          <ac:chgData name="Park, Sun Hee" userId="987bebab-644b-4b48-a7e7-cafbee47266a" providerId="ADAL" clId="{5A5E8C27-8947-4F69-905E-1A123315FC83}" dt="2023-08-22T19:55:05.796" v="232" actId="20577"/>
          <ac:spMkLst>
            <pc:docMk/>
            <pc:sldMk cId="380886706" sldId="311"/>
            <ac:spMk id="2" creationId="{00000000-0000-0000-0000-000000000000}"/>
          </ac:spMkLst>
        </pc:spChg>
        <pc:spChg chg="mod">
          <ac:chgData name="Park, Sun Hee" userId="987bebab-644b-4b48-a7e7-cafbee47266a" providerId="ADAL" clId="{5A5E8C27-8947-4F69-905E-1A123315FC83}" dt="2023-09-13T14:39:57.665" v="1266" actId="20577"/>
          <ac:spMkLst>
            <pc:docMk/>
            <pc:sldMk cId="380886706" sldId="311"/>
            <ac:spMk id="3" creationId="{00000000-0000-0000-0000-000000000000}"/>
          </ac:spMkLst>
        </pc:spChg>
      </pc:sldChg>
      <pc:sldChg chg="addSp delSp modSp mod modNotesTx">
        <pc:chgData name="Park, Sun Hee" userId="987bebab-644b-4b48-a7e7-cafbee47266a" providerId="ADAL" clId="{5A5E8C27-8947-4F69-905E-1A123315FC83}" dt="2023-08-23T17:41:49.698" v="664" actId="20577"/>
        <pc:sldMkLst>
          <pc:docMk/>
          <pc:sldMk cId="1326217780" sldId="312"/>
        </pc:sldMkLst>
        <pc:spChg chg="mod">
          <ac:chgData name="Park, Sun Hee" userId="987bebab-644b-4b48-a7e7-cafbee47266a" providerId="ADAL" clId="{5A5E8C27-8947-4F69-905E-1A123315FC83}" dt="2023-08-23T16:26:05.238" v="244" actId="403"/>
          <ac:spMkLst>
            <pc:docMk/>
            <pc:sldMk cId="1326217780" sldId="312"/>
            <ac:spMk id="2" creationId="{D5E01425-F9E2-1641-E4F5-DC2D311A1EA0}"/>
          </ac:spMkLst>
        </pc:spChg>
        <pc:spChg chg="mod">
          <ac:chgData name="Park, Sun Hee" userId="987bebab-644b-4b48-a7e7-cafbee47266a" providerId="ADAL" clId="{5A5E8C27-8947-4F69-905E-1A123315FC83}" dt="2023-08-23T17:41:49.698" v="664" actId="20577"/>
          <ac:spMkLst>
            <pc:docMk/>
            <pc:sldMk cId="1326217780" sldId="312"/>
            <ac:spMk id="3" creationId="{CA59E870-FB63-A5A5-5543-AA5CB99CCC6F}"/>
          </ac:spMkLst>
        </pc:spChg>
        <pc:picChg chg="add mod modCrop">
          <ac:chgData name="Park, Sun Hee" userId="987bebab-644b-4b48-a7e7-cafbee47266a" providerId="ADAL" clId="{5A5E8C27-8947-4F69-905E-1A123315FC83}" dt="2023-08-23T17:40:24.406" v="637" actId="14100"/>
          <ac:picMkLst>
            <pc:docMk/>
            <pc:sldMk cId="1326217780" sldId="312"/>
            <ac:picMk id="4" creationId="{7984A19B-16E2-316D-EA91-C3248D6F2366}"/>
          </ac:picMkLst>
        </pc:picChg>
        <pc:picChg chg="add mod ord">
          <ac:chgData name="Park, Sun Hee" userId="987bebab-644b-4b48-a7e7-cafbee47266a" providerId="ADAL" clId="{5A5E8C27-8947-4F69-905E-1A123315FC83}" dt="2023-08-23T17:40:26.906" v="638" actId="14100"/>
          <ac:picMkLst>
            <pc:docMk/>
            <pc:sldMk cId="1326217780" sldId="312"/>
            <ac:picMk id="5" creationId="{C5C35D4C-B6B0-01BA-2C30-923CF1BE1966}"/>
          </ac:picMkLst>
        </pc:picChg>
        <pc:picChg chg="add del mod">
          <ac:chgData name="Park, Sun Hee" userId="987bebab-644b-4b48-a7e7-cafbee47266a" providerId="ADAL" clId="{5A5E8C27-8947-4F69-905E-1A123315FC83}" dt="2023-08-23T16:36:26.091" v="592"/>
          <ac:picMkLst>
            <pc:docMk/>
            <pc:sldMk cId="1326217780" sldId="312"/>
            <ac:picMk id="6" creationId="{96928248-CDD7-B00E-B255-84A58EBC5F69}"/>
          </ac:picMkLst>
        </pc:picChg>
        <pc:picChg chg="add mod ord">
          <ac:chgData name="Park, Sun Hee" userId="987bebab-644b-4b48-a7e7-cafbee47266a" providerId="ADAL" clId="{5A5E8C27-8947-4F69-905E-1A123315FC83}" dt="2023-08-23T17:40:14.285" v="633" actId="167"/>
          <ac:picMkLst>
            <pc:docMk/>
            <pc:sldMk cId="1326217780" sldId="312"/>
            <ac:picMk id="7" creationId="{75DF3904-6315-0F00-1398-37E3C533FCC3}"/>
          </ac:picMkLst>
        </pc:picChg>
      </pc:sldChg>
      <pc:sldChg chg="modSp mod ord modNotesTx">
        <pc:chgData name="Park, Sun Hee" userId="987bebab-644b-4b48-a7e7-cafbee47266a" providerId="ADAL" clId="{5A5E8C27-8947-4F69-905E-1A123315FC83}" dt="2023-09-14T20:54:27.503" v="1290"/>
        <pc:sldMkLst>
          <pc:docMk/>
          <pc:sldMk cId="1103946249" sldId="313"/>
        </pc:sldMkLst>
        <pc:spChg chg="mod">
          <ac:chgData name="Park, Sun Hee" userId="987bebab-644b-4b48-a7e7-cafbee47266a" providerId="ADAL" clId="{5A5E8C27-8947-4F69-905E-1A123315FC83}" dt="2023-08-23T16:26:01.531" v="243" actId="403"/>
          <ac:spMkLst>
            <pc:docMk/>
            <pc:sldMk cId="1103946249" sldId="313"/>
            <ac:spMk id="2" creationId="{D5E01425-F9E2-1641-E4F5-DC2D311A1EA0}"/>
          </ac:spMkLst>
        </pc:spChg>
        <pc:spChg chg="mod">
          <ac:chgData name="Park, Sun Hee" userId="987bebab-644b-4b48-a7e7-cafbee47266a" providerId="ADAL" clId="{5A5E8C27-8947-4F69-905E-1A123315FC83}" dt="2023-09-14T20:54:25.081" v="1288" actId="20577"/>
          <ac:spMkLst>
            <pc:docMk/>
            <pc:sldMk cId="1103946249" sldId="313"/>
            <ac:spMk id="3" creationId="{CA59E870-FB63-A5A5-5543-AA5CB99CCC6F}"/>
          </ac:spMkLst>
        </pc:spChg>
      </pc:sldChg>
      <pc:sldChg chg="addSp delSp modSp add mod modNotesTx">
        <pc:chgData name="Park, Sun Hee" userId="987bebab-644b-4b48-a7e7-cafbee47266a" providerId="ADAL" clId="{5A5E8C27-8947-4F69-905E-1A123315FC83}" dt="2023-09-12T18:49:33.832" v="1009" actId="1038"/>
        <pc:sldMkLst>
          <pc:docMk/>
          <pc:sldMk cId="579789795" sldId="314"/>
        </pc:sldMkLst>
        <pc:spChg chg="mod">
          <ac:chgData name="Park, Sun Hee" userId="987bebab-644b-4b48-a7e7-cafbee47266a" providerId="ADAL" clId="{5A5E8C27-8947-4F69-905E-1A123315FC83}" dt="2023-09-05T14:44:37.253" v="817" actId="27636"/>
          <ac:spMkLst>
            <pc:docMk/>
            <pc:sldMk cId="579789795" sldId="314"/>
            <ac:spMk id="3" creationId="{CA59E870-FB63-A5A5-5543-AA5CB99CCC6F}"/>
          </ac:spMkLst>
        </pc:spChg>
        <pc:spChg chg="add mod">
          <ac:chgData name="Park, Sun Hee" userId="987bebab-644b-4b48-a7e7-cafbee47266a" providerId="ADAL" clId="{5A5E8C27-8947-4F69-905E-1A123315FC83}" dt="2023-09-12T18:49:33.832" v="1009" actId="1038"/>
          <ac:spMkLst>
            <pc:docMk/>
            <pc:sldMk cId="579789795" sldId="314"/>
            <ac:spMk id="4" creationId="{34F46E61-E22E-4B66-255E-91DE1E423D59}"/>
          </ac:spMkLst>
        </pc:spChg>
        <pc:picChg chg="add del mod">
          <ac:chgData name="Park, Sun Hee" userId="987bebab-644b-4b48-a7e7-cafbee47266a" providerId="ADAL" clId="{5A5E8C27-8947-4F69-905E-1A123315FC83}" dt="2023-09-05T14:45:32.217" v="818" actId="478"/>
          <ac:picMkLst>
            <pc:docMk/>
            <pc:sldMk cId="579789795" sldId="314"/>
            <ac:picMk id="4" creationId="{9505A427-D4F0-5EAF-998C-A3E36FB34064}"/>
          </ac:picMkLst>
        </pc:picChg>
        <pc:picChg chg="add del mod">
          <ac:chgData name="Park, Sun Hee" userId="987bebab-644b-4b48-a7e7-cafbee47266a" providerId="ADAL" clId="{5A5E8C27-8947-4F69-905E-1A123315FC83}" dt="2023-09-05T14:43:43.458" v="792" actId="478"/>
          <ac:picMkLst>
            <pc:docMk/>
            <pc:sldMk cId="579789795" sldId="314"/>
            <ac:picMk id="5" creationId="{1754F629-E848-70A6-37FD-9B679DCB14FD}"/>
          </ac:picMkLst>
        </pc:picChg>
        <pc:picChg chg="add mod ord modCrop">
          <ac:chgData name="Park, Sun Hee" userId="987bebab-644b-4b48-a7e7-cafbee47266a" providerId="ADAL" clId="{5A5E8C27-8947-4F69-905E-1A123315FC83}" dt="2023-09-05T14:44:29.148" v="813" actId="1076"/>
          <ac:picMkLst>
            <pc:docMk/>
            <pc:sldMk cId="579789795" sldId="314"/>
            <ac:picMk id="7" creationId="{99B3CB14-89EF-032A-98F7-D1DAB2135A62}"/>
          </ac:picMkLst>
        </pc:picChg>
        <pc:picChg chg="add mod">
          <ac:chgData name="Park, Sun Hee" userId="987bebab-644b-4b48-a7e7-cafbee47266a" providerId="ADAL" clId="{5A5E8C27-8947-4F69-905E-1A123315FC83}" dt="2023-09-05T14:45:40.755" v="823" actId="1076"/>
          <ac:picMkLst>
            <pc:docMk/>
            <pc:sldMk cId="579789795" sldId="314"/>
            <ac:picMk id="9" creationId="{DFB92974-CEB5-E085-D00C-739897254F4B}"/>
          </ac:picMkLst>
        </pc:picChg>
      </pc:sldChg>
      <pc:sldChg chg="addSp delSp modSp add del mod ord modNotesTx">
        <pc:chgData name="Park, Sun Hee" userId="987bebab-644b-4b48-a7e7-cafbee47266a" providerId="ADAL" clId="{5A5E8C27-8947-4F69-905E-1A123315FC83}" dt="2023-08-23T16:37:25.662" v="626" actId="47"/>
        <pc:sldMkLst>
          <pc:docMk/>
          <pc:sldMk cId="2516704506" sldId="315"/>
        </pc:sldMkLst>
        <pc:spChg chg="mod">
          <ac:chgData name="Park, Sun Hee" userId="987bebab-644b-4b48-a7e7-cafbee47266a" providerId="ADAL" clId="{5A5E8C27-8947-4F69-905E-1A123315FC83}" dt="2023-08-23T16:37:15.886" v="617" actId="21"/>
          <ac:spMkLst>
            <pc:docMk/>
            <pc:sldMk cId="2516704506" sldId="315"/>
            <ac:spMk id="3" creationId="{CA59E870-FB63-A5A5-5543-AA5CB99CCC6F}"/>
          </ac:spMkLst>
        </pc:spChg>
        <pc:graphicFrameChg chg="add del mod">
          <ac:chgData name="Park, Sun Hee" userId="987bebab-644b-4b48-a7e7-cafbee47266a" providerId="ADAL" clId="{5A5E8C27-8947-4F69-905E-1A123315FC83}" dt="2023-08-23T16:31:37.692" v="383"/>
          <ac:graphicFrameMkLst>
            <pc:docMk/>
            <pc:sldMk cId="2516704506" sldId="315"/>
            <ac:graphicFrameMk id="6" creationId="{C50F2C33-B393-4EEC-E6A4-7039AC1924A0}"/>
          </ac:graphicFrameMkLst>
        </pc:graphicFrameChg>
        <pc:graphicFrameChg chg="add del mod">
          <ac:chgData name="Park, Sun Hee" userId="987bebab-644b-4b48-a7e7-cafbee47266a" providerId="ADAL" clId="{5A5E8C27-8947-4F69-905E-1A123315FC83}" dt="2023-08-23T16:31:42.537" v="385"/>
          <ac:graphicFrameMkLst>
            <pc:docMk/>
            <pc:sldMk cId="2516704506" sldId="315"/>
            <ac:graphicFrameMk id="7" creationId="{E97B75D5-99F7-CB2B-2388-59A60752D112}"/>
          </ac:graphicFrameMkLst>
        </pc:graphicFrameChg>
        <pc:graphicFrameChg chg="add del mod">
          <ac:chgData name="Park, Sun Hee" userId="987bebab-644b-4b48-a7e7-cafbee47266a" providerId="ADAL" clId="{5A5E8C27-8947-4F69-905E-1A123315FC83}" dt="2023-08-23T16:31:47.119" v="387"/>
          <ac:graphicFrameMkLst>
            <pc:docMk/>
            <pc:sldMk cId="2516704506" sldId="315"/>
            <ac:graphicFrameMk id="8" creationId="{C17C4B29-AED6-1C3F-BE2A-DCB8186B5964}"/>
          </ac:graphicFrameMkLst>
        </pc:graphicFrameChg>
        <pc:graphicFrameChg chg="add del mod">
          <ac:chgData name="Park, Sun Hee" userId="987bebab-644b-4b48-a7e7-cafbee47266a" providerId="ADAL" clId="{5A5E8C27-8947-4F69-905E-1A123315FC83}" dt="2023-08-23T16:31:56.858" v="392"/>
          <ac:graphicFrameMkLst>
            <pc:docMk/>
            <pc:sldMk cId="2516704506" sldId="315"/>
            <ac:graphicFrameMk id="9" creationId="{97653245-E6E1-E7F3-E7E2-2742645EACDA}"/>
          </ac:graphicFrameMkLst>
        </pc:graphicFrameChg>
        <pc:picChg chg="add mod">
          <ac:chgData name="Park, Sun Hee" userId="987bebab-644b-4b48-a7e7-cafbee47266a" providerId="ADAL" clId="{5A5E8C27-8947-4F69-905E-1A123315FC83}" dt="2023-08-23T16:30:58.952" v="368"/>
          <ac:picMkLst>
            <pc:docMk/>
            <pc:sldMk cId="2516704506" sldId="315"/>
            <ac:picMk id="4" creationId="{30C0ED39-7F9D-C831-BE25-3C6A5857F818}"/>
          </ac:picMkLst>
        </pc:picChg>
        <pc:picChg chg="add del mod">
          <ac:chgData name="Park, Sun Hee" userId="987bebab-644b-4b48-a7e7-cafbee47266a" providerId="ADAL" clId="{5A5E8C27-8947-4F69-905E-1A123315FC83}" dt="2023-08-23T16:36:21.378" v="589" actId="21"/>
          <ac:picMkLst>
            <pc:docMk/>
            <pc:sldMk cId="2516704506" sldId="315"/>
            <ac:picMk id="5" creationId="{0C47C8AA-C0BE-1DC6-8C87-D02D601564E1}"/>
          </ac:picMkLst>
        </pc:picChg>
      </pc:sldChg>
      <pc:sldChg chg="addSp delSp modSp new mod">
        <pc:chgData name="Park, Sun Hee" userId="987bebab-644b-4b48-a7e7-cafbee47266a" providerId="ADAL" clId="{5A5E8C27-8947-4F69-905E-1A123315FC83}" dt="2023-09-14T20:54:24.338" v="1283" actId="21"/>
        <pc:sldMkLst>
          <pc:docMk/>
          <pc:sldMk cId="3822896216" sldId="316"/>
        </pc:sldMkLst>
        <pc:spChg chg="mod">
          <ac:chgData name="Park, Sun Hee" userId="987bebab-644b-4b48-a7e7-cafbee47266a" providerId="ADAL" clId="{5A5E8C27-8947-4F69-905E-1A123315FC83}" dt="2023-08-23T16:34:49.407" v="524" actId="403"/>
          <ac:spMkLst>
            <pc:docMk/>
            <pc:sldMk cId="3822896216" sldId="316"/>
            <ac:spMk id="2" creationId="{BA9F66B8-6191-D61E-13F8-FB8820D485E8}"/>
          </ac:spMkLst>
        </pc:spChg>
        <pc:spChg chg="add del mod">
          <ac:chgData name="Park, Sun Hee" userId="987bebab-644b-4b48-a7e7-cafbee47266a" providerId="ADAL" clId="{5A5E8C27-8947-4F69-905E-1A123315FC83}" dt="2023-09-14T20:54:24.338" v="1283" actId="21"/>
          <ac:spMkLst>
            <pc:docMk/>
            <pc:sldMk cId="3822896216" sldId="316"/>
            <ac:spMk id="3" creationId="{F3CD911A-7248-D098-9FDB-3DFBB3A0646E}"/>
          </ac:spMkLst>
        </pc:spChg>
        <pc:graphicFrameChg chg="add del mod">
          <ac:chgData name="Park, Sun Hee" userId="987bebab-644b-4b48-a7e7-cafbee47266a" providerId="ADAL" clId="{5A5E8C27-8947-4F69-905E-1A123315FC83}" dt="2023-08-23T16:33:53.331" v="454"/>
          <ac:graphicFrameMkLst>
            <pc:docMk/>
            <pc:sldMk cId="3822896216" sldId="316"/>
            <ac:graphicFrameMk id="4" creationId="{4E19066C-81AD-CF81-1DF7-6889E195AFF6}"/>
          </ac:graphicFrameMkLst>
        </pc:graphicFrameChg>
      </pc:sldChg>
      <pc:sldChg chg="new del">
        <pc:chgData name="Park, Sun Hee" userId="987bebab-644b-4b48-a7e7-cafbee47266a" providerId="ADAL" clId="{5A5E8C27-8947-4F69-905E-1A123315FC83}" dt="2023-09-12T18:45:03.927" v="937" actId="2696"/>
        <pc:sldMkLst>
          <pc:docMk/>
          <pc:sldMk cId="1553428185" sldId="317"/>
        </pc:sldMkLst>
      </pc:sldChg>
      <pc:sldChg chg="addSp delSp modSp new mod">
        <pc:chgData name="Park, Sun Hee" userId="987bebab-644b-4b48-a7e7-cafbee47266a" providerId="ADAL" clId="{5A5E8C27-8947-4F69-905E-1A123315FC83}" dt="2023-09-12T18:54:57.813" v="1224" actId="14100"/>
        <pc:sldMkLst>
          <pc:docMk/>
          <pc:sldMk cId="2786871624" sldId="317"/>
        </pc:sldMkLst>
        <pc:spChg chg="mod">
          <ac:chgData name="Park, Sun Hee" userId="987bebab-644b-4b48-a7e7-cafbee47266a" providerId="ADAL" clId="{5A5E8C27-8947-4F69-905E-1A123315FC83}" dt="2023-09-12T18:45:26.038" v="942" actId="404"/>
          <ac:spMkLst>
            <pc:docMk/>
            <pc:sldMk cId="2786871624" sldId="317"/>
            <ac:spMk id="2" creationId="{FDA0E960-DBBE-139A-F2BA-CDCD322A8D85}"/>
          </ac:spMkLst>
        </pc:spChg>
        <pc:spChg chg="del">
          <ac:chgData name="Park, Sun Hee" userId="987bebab-644b-4b48-a7e7-cafbee47266a" providerId="ADAL" clId="{5A5E8C27-8947-4F69-905E-1A123315FC83}" dt="2023-09-12T18:45:28.971" v="943"/>
          <ac:spMkLst>
            <pc:docMk/>
            <pc:sldMk cId="2786871624" sldId="317"/>
            <ac:spMk id="3" creationId="{7148B966-385D-2349-1AD6-8F25AAAC4DB4}"/>
          </ac:spMkLst>
        </pc:spChg>
        <pc:spChg chg="add mod">
          <ac:chgData name="Park, Sun Hee" userId="987bebab-644b-4b48-a7e7-cafbee47266a" providerId="ADAL" clId="{5A5E8C27-8947-4F69-905E-1A123315FC83}" dt="2023-09-12T18:54:57.813" v="1224" actId="14100"/>
          <ac:spMkLst>
            <pc:docMk/>
            <pc:sldMk cId="2786871624" sldId="317"/>
            <ac:spMk id="9" creationId="{89D8A1D9-6F19-ED3F-FE43-320081DAFD83}"/>
          </ac:spMkLst>
        </pc:spChg>
        <pc:picChg chg="add mod">
          <ac:chgData name="Park, Sun Hee" userId="987bebab-644b-4b48-a7e7-cafbee47266a" providerId="ADAL" clId="{5A5E8C27-8947-4F69-905E-1A123315FC83}" dt="2023-09-12T18:54:47.917" v="1221" actId="1076"/>
          <ac:picMkLst>
            <pc:docMk/>
            <pc:sldMk cId="2786871624" sldId="317"/>
            <ac:picMk id="4" creationId="{F46019DB-07FF-553B-578D-B0671429713A}"/>
          </ac:picMkLst>
        </pc:picChg>
        <pc:picChg chg="add mod ord modCrop">
          <ac:chgData name="Park, Sun Hee" userId="987bebab-644b-4b48-a7e7-cafbee47266a" providerId="ADAL" clId="{5A5E8C27-8947-4F69-905E-1A123315FC83}" dt="2023-09-12T18:51:01.834" v="1141" actId="167"/>
          <ac:picMkLst>
            <pc:docMk/>
            <pc:sldMk cId="2786871624" sldId="317"/>
            <ac:picMk id="6" creationId="{BA07F65E-219C-D515-6F74-79C99E7CD56E}"/>
          </ac:picMkLst>
        </pc:picChg>
        <pc:picChg chg="add mod">
          <ac:chgData name="Park, Sun Hee" userId="987bebab-644b-4b48-a7e7-cafbee47266a" providerId="ADAL" clId="{5A5E8C27-8947-4F69-905E-1A123315FC83}" dt="2023-09-12T18:47:18.736" v="961" actId="1076"/>
          <ac:picMkLst>
            <pc:docMk/>
            <pc:sldMk cId="2786871624" sldId="317"/>
            <ac:picMk id="8" creationId="{139D90AA-F3BE-65A6-1D40-334C6BE7024E}"/>
          </ac:picMkLst>
        </pc:picChg>
        <pc:cxnChg chg="add">
          <ac:chgData name="Park, Sun Hee" userId="987bebab-644b-4b48-a7e7-cafbee47266a" providerId="ADAL" clId="{5A5E8C27-8947-4F69-905E-1A123315FC83}" dt="2023-09-12T18:52:39.479" v="1198" actId="11529"/>
          <ac:cxnSpMkLst>
            <pc:docMk/>
            <pc:sldMk cId="2786871624" sldId="317"/>
            <ac:cxnSpMk id="11" creationId="{85AF6079-D590-F916-3DFC-5F4F8BFED82D}"/>
          </ac:cxnSpMkLst>
        </pc:cxnChg>
        <pc:cxnChg chg="add">
          <ac:chgData name="Park, Sun Hee" userId="987bebab-644b-4b48-a7e7-cafbee47266a" providerId="ADAL" clId="{5A5E8C27-8947-4F69-905E-1A123315FC83}" dt="2023-09-12T18:52:46.441" v="1199" actId="11529"/>
          <ac:cxnSpMkLst>
            <pc:docMk/>
            <pc:sldMk cId="2786871624" sldId="317"/>
            <ac:cxnSpMk id="13" creationId="{071D4FC7-0072-036D-DE53-146B24928607}"/>
          </ac:cxnSpMkLst>
        </pc:cxnChg>
      </pc:sldChg>
    </pc:docChg>
  </pc:docChgLst>
  <pc:docChgLst>
    <pc:chgData name="Park, Sun Hee" userId="987bebab-644b-4b48-a7e7-cafbee47266a" providerId="ADAL" clId="{9C8A83C8-DA85-4849-8182-5DF59885BFB9}"/>
    <pc:docChg chg="custSel modSld">
      <pc:chgData name="Park, Sun Hee" userId="987bebab-644b-4b48-a7e7-cafbee47266a" providerId="ADAL" clId="{9C8A83C8-DA85-4849-8182-5DF59885BFB9}" dt="2023-10-03T13:59:34.344" v="58" actId="20577"/>
      <pc:docMkLst>
        <pc:docMk/>
      </pc:docMkLst>
      <pc:sldChg chg="modSp mod">
        <pc:chgData name="Park, Sun Hee" userId="987bebab-644b-4b48-a7e7-cafbee47266a" providerId="ADAL" clId="{9C8A83C8-DA85-4849-8182-5DF59885BFB9}" dt="2023-10-03T13:59:18.068" v="25" actId="20577"/>
        <pc:sldMkLst>
          <pc:docMk/>
          <pc:sldMk cId="380886706" sldId="311"/>
        </pc:sldMkLst>
        <pc:spChg chg="mod">
          <ac:chgData name="Park, Sun Hee" userId="987bebab-644b-4b48-a7e7-cafbee47266a" providerId="ADAL" clId="{9C8A83C8-DA85-4849-8182-5DF59885BFB9}" dt="2023-10-03T13:59:18.068" v="25" actId="20577"/>
          <ac:spMkLst>
            <pc:docMk/>
            <pc:sldMk cId="380886706" sldId="311"/>
            <ac:spMk id="3" creationId="{00000000-0000-0000-0000-000000000000}"/>
          </ac:spMkLst>
        </pc:spChg>
      </pc:sldChg>
      <pc:sldChg chg="modSp mod">
        <pc:chgData name="Park, Sun Hee" userId="987bebab-644b-4b48-a7e7-cafbee47266a" providerId="ADAL" clId="{9C8A83C8-DA85-4849-8182-5DF59885BFB9}" dt="2023-10-03T13:59:34.344" v="58" actId="20577"/>
        <pc:sldMkLst>
          <pc:docMk/>
          <pc:sldMk cId="1103946249" sldId="313"/>
        </pc:sldMkLst>
        <pc:spChg chg="mod">
          <ac:chgData name="Park, Sun Hee" userId="987bebab-644b-4b48-a7e7-cafbee47266a" providerId="ADAL" clId="{9C8A83C8-DA85-4849-8182-5DF59885BFB9}" dt="2023-10-03T13:59:34.344" v="58" actId="20577"/>
          <ac:spMkLst>
            <pc:docMk/>
            <pc:sldMk cId="1103946249" sldId="313"/>
            <ac:spMk id="3" creationId="{CA59E870-FB63-A5A5-5543-AA5CB99CCC6F}"/>
          </ac:spMkLst>
        </pc:spChg>
      </pc:sldChg>
    </pc:docChg>
  </pc:docChgLst>
  <pc:docChgLst>
    <pc:chgData name="Park, Sun Hee" userId="987bebab-644b-4b48-a7e7-cafbee47266a" providerId="ADAL" clId="{F9D1E9FA-F268-4213-9150-0D1548F36D6D}"/>
    <pc:docChg chg="custSel modSld">
      <pc:chgData name="Park, Sun Hee" userId="987bebab-644b-4b48-a7e7-cafbee47266a" providerId="ADAL" clId="{F9D1E9FA-F268-4213-9150-0D1548F36D6D}" dt="2023-08-28T21:04:33.601" v="43" actId="20577"/>
      <pc:docMkLst>
        <pc:docMk/>
      </pc:docMkLst>
      <pc:sldChg chg="modSp mod">
        <pc:chgData name="Park, Sun Hee" userId="987bebab-644b-4b48-a7e7-cafbee47266a" providerId="ADAL" clId="{F9D1E9FA-F268-4213-9150-0D1548F36D6D}" dt="2023-08-28T21:04:33.601" v="43" actId="20577"/>
        <pc:sldMkLst>
          <pc:docMk/>
          <pc:sldMk cId="3822896216" sldId="316"/>
        </pc:sldMkLst>
        <pc:spChg chg="mod">
          <ac:chgData name="Park, Sun Hee" userId="987bebab-644b-4b48-a7e7-cafbee47266a" providerId="ADAL" clId="{F9D1E9FA-F268-4213-9150-0D1548F36D6D}" dt="2023-08-28T21:04:33.601" v="43" actId="20577"/>
          <ac:spMkLst>
            <pc:docMk/>
            <pc:sldMk cId="3822896216" sldId="316"/>
            <ac:spMk id="3" creationId="{F3CD911A-7248-D098-9FDB-3DFBB3A0646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002C2-6942-4189-87BE-49B0795180CD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1D614-7CD3-41B7-844C-80B5F1C38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41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1D614-7CD3-41B7-844C-80B5F1C38C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82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During the development of rehabilitation/reconstruction of roadway projects (widening, multimodal accommodation) for an existing W-beam guardrail system located in urban or suburban context requires to be revaluated to offer a fall protection for pedestrians using the new sidewalk in addition to continue serve for the vehicles. Locations often maintains a ditch section offering non traversable clear zone behind the new sidewalk also drop-off height enough, so it warrants for pedestrian safety rail.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1D614-7CD3-41B7-844C-80B5F1C38C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96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offer a low-cost solution, TDOT is proposing to raise the conventional thrie-beam system by 3 inches to meet the minimum of 36-inch height (37-inch with ± 1 inch construction tolerance) rail height requirement to serve pedestrians while offering re-directive capacity for an errand vehicle. Practice may also improve the performance of the existing thrie-beam system placed near the curb and cutter section. While the modification is minimal, the raised thrie-beam design needs to be evaluated for 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MASH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crashworthiness</a:t>
            </a:r>
          </a:p>
          <a:p>
            <a:endParaRPr lang="en-US" sz="1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on the experiences gained by this project, a thrie-beam at 37-inch height system placed along with sidewalk and/or curb and gutter roadway section could offer an effective performance as a combined system serving as a pedestrian safety rail and a vehicle guardrail rail applicable 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MASH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TL-3 compliant system. Therefore, developing and evaluating such systems would provide several benefits in terms of safety, cost-effective, and constructability. To be an applicable 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TL-3 compliant system, the system should be evaluated under 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TL-3 evaluation criteria and pass full-scale LON and transition tests.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1D614-7CD3-41B7-844C-80B5F1C38C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78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Develop a design detail and simulation model to validate the concept.</a:t>
            </a:r>
          </a:p>
          <a:p>
            <a:pPr lvl="1"/>
            <a:r>
              <a:rPr lang="en-US" dirty="0"/>
              <a:t>Evaluate 37-inch thrie-beam guardrail system under MASH Test 3-11.</a:t>
            </a:r>
          </a:p>
          <a:p>
            <a:pPr lvl="1"/>
            <a:r>
              <a:rPr lang="en-US" dirty="0"/>
              <a:t>Upon successful outcome, further test to evaluate the performance of the eccentric height transition section may be required.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81D614-7CD3-41B7-844C-80B5F1C38C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08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2D9D41-60AC-AB52-D846-7AF4724727CC}"/>
              </a:ext>
            </a:extLst>
          </p:cNvPr>
          <p:cNvSpPr/>
          <p:nvPr userDrawn="1"/>
        </p:nvSpPr>
        <p:spPr>
          <a:xfrm>
            <a:off x="0" y="1219200"/>
            <a:ext cx="12192000" cy="3124200"/>
          </a:xfrm>
          <a:prstGeom prst="rect">
            <a:avLst/>
          </a:prstGeom>
          <a:solidFill>
            <a:srgbClr val="500000"/>
          </a:solidFill>
          <a:ln>
            <a:solidFill>
              <a:srgbClr val="5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815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F962FC-222B-5CD4-8BB7-F61EAE864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33600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0621E8E-14A0-DC1E-745F-EA97E32DA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55" y="78964"/>
            <a:ext cx="2902646" cy="835436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B5422C6-2EE8-73B4-8D45-0BEABC6AD7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3715703" cy="685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A2888F-E3CE-592F-203A-D7CC5F6DA2BC}"/>
              </a:ext>
            </a:extLst>
          </p:cNvPr>
          <p:cNvSpPr txBox="1"/>
          <p:nvPr userDrawn="1"/>
        </p:nvSpPr>
        <p:spPr>
          <a:xfrm>
            <a:off x="3541221" y="6477000"/>
            <a:ext cx="50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www.RoadsidePooledFund.org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DE9A12-42C9-A090-E01D-E57712F6CBBB}"/>
              </a:ext>
            </a:extLst>
          </p:cNvPr>
          <p:cNvSpPr txBox="1"/>
          <p:nvPr userDrawn="1"/>
        </p:nvSpPr>
        <p:spPr>
          <a:xfrm>
            <a:off x="3541221" y="6172200"/>
            <a:ext cx="50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00000"/>
                </a:solidFill>
              </a:rPr>
              <a:t>Roadside Safety Research Pooled Fund</a:t>
            </a:r>
          </a:p>
        </p:txBody>
      </p:sp>
    </p:spTree>
    <p:extLst>
      <p:ext uri="{BB962C8B-B14F-4D97-AF65-F5344CB8AC3E}">
        <p14:creationId xmlns:p14="http://schemas.microsoft.com/office/powerpoint/2010/main" val="177053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8006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accent1"/>
                </a:solidFill>
              </a:defRPr>
            </a:lvl2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331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8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54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619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470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22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31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49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5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26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D88C62A-20F9-AD8A-2175-66871B4C19F9}"/>
              </a:ext>
            </a:extLst>
          </p:cNvPr>
          <p:cNvSpPr/>
          <p:nvPr userDrawn="1"/>
        </p:nvSpPr>
        <p:spPr>
          <a:xfrm>
            <a:off x="0" y="-1"/>
            <a:ext cx="12192000" cy="1400183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640080" rtlCol="0" anchor="ctr"/>
          <a:lstStyle/>
          <a:p>
            <a:pPr algn="r">
              <a:tabLst/>
            </a:pPr>
            <a:endParaRPr lang="en-US" sz="2000" dirty="0"/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7804BAD-7D49-4536-AF08-5DA7294CF02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2" y="6198613"/>
            <a:ext cx="2234283" cy="6225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821" y="1475428"/>
            <a:ext cx="10972800" cy="466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2D8122-682C-49AF-8419-8A203D7AADFE}"/>
              </a:ext>
            </a:extLst>
          </p:cNvPr>
          <p:cNvSpPr txBox="1"/>
          <p:nvPr userDrawn="1"/>
        </p:nvSpPr>
        <p:spPr>
          <a:xfrm>
            <a:off x="11008821" y="32182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889CCA7-11F3-4603-8F4B-1EDA747F465D}" type="slidenum">
              <a:rPr lang="en-US" sz="1800" smtClean="0">
                <a:solidFill>
                  <a:schemeClr val="bg1"/>
                </a:solidFill>
              </a:rPr>
              <a:pPr algn="r"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F7D932-F633-521B-8BD2-2687AE5E362F}"/>
              </a:ext>
            </a:extLst>
          </p:cNvPr>
          <p:cNvSpPr txBox="1"/>
          <p:nvPr userDrawn="1"/>
        </p:nvSpPr>
        <p:spPr>
          <a:xfrm>
            <a:off x="3541221" y="6553200"/>
            <a:ext cx="5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www.RoadsidePooledFund.org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93D47889-B23D-A505-79D3-BE8F7943504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6207340"/>
            <a:ext cx="3134018" cy="60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4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2024-01-LSRB: MASH TL-3 Compliant Thrie -beam Guardrail System for Vehicle and Pedestrian Safety—Phase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October 2023, Annual Meeting</a:t>
            </a:r>
          </a:p>
          <a:p>
            <a:pPr algn="l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PS Developer: Ali Hangul, MS, PE, TDOT</a:t>
            </a:r>
          </a:p>
        </p:txBody>
      </p:sp>
    </p:spTree>
    <p:extLst>
      <p:ext uri="{BB962C8B-B14F-4D97-AF65-F5344CB8AC3E}">
        <p14:creationId xmlns:p14="http://schemas.microsoft.com/office/powerpoint/2010/main" val="38088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DF3904-6315-0F00-1398-37E3C533F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66093"/>
            <a:ext cx="2839761" cy="2965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C5C35D4C-B6B0-01BA-2C30-923CF1BE1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599" y="1417638"/>
            <a:ext cx="4348573" cy="21637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2024-01-LSRB: MASH TL-3 Compliant Thrie -beam Guardrail System for Vehicle and Pedestrian Safety—Phase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E870-FB63-A5A5-5543-AA5CB99CC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0"/>
            <a:ext cx="6324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Existing W-beam guardrail system requires to be revaluated to offer a fall protection for pedestrians while continue serve for the vehicles. </a:t>
            </a:r>
          </a:p>
          <a:p>
            <a:pPr lvl="1"/>
            <a:r>
              <a:rPr lang="en-US" dirty="0"/>
              <a:t>Locations often maintains a ditch section offering non traversable clear zone behind the sidewalk also drop-off height enough, so it warrants for pedestrian safety rail.</a:t>
            </a:r>
          </a:p>
          <a:p>
            <a:pPr lvl="1"/>
            <a:r>
              <a:rPr lang="en-US" dirty="0"/>
              <a:t>In earlier pool fund project, a thrie-beam guardrail system with 34-inch height at 1:1 slope has been evaluated and successfully passed MASH TL-3 evaluation.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84A19B-16E2-316D-EA91-C3248D6F23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590" b="25131"/>
          <a:stretch/>
        </p:blipFill>
        <p:spPr>
          <a:xfrm>
            <a:off x="8458200" y="3124200"/>
            <a:ext cx="3571739" cy="158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17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B3CB14-89EF-032A-98F7-D1DAB2135A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79" b="11991"/>
          <a:stretch/>
        </p:blipFill>
        <p:spPr>
          <a:xfrm>
            <a:off x="6775422" y="1477962"/>
            <a:ext cx="5406068" cy="3233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2024-01-LSRB: MASH TL-3 Compliant Thrie -beam Guardrail System for Vehicle and Pedestrian Safety—Phase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E870-FB63-A5A5-5543-AA5CB99CC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782" y="1447800"/>
            <a:ext cx="6581640" cy="3581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Synopsis</a:t>
            </a:r>
          </a:p>
          <a:p>
            <a:pPr lvl="1"/>
            <a:r>
              <a:rPr lang="en-US" dirty="0"/>
              <a:t>Raising the conventional thrie-beam system by 3 inches to meet the min. rail height requirement (37-inch with ± 1 inch construction tolerance) to serve pedestrians as well as re-direct an errand vehicle.</a:t>
            </a:r>
          </a:p>
          <a:p>
            <a:pPr lvl="1"/>
            <a:r>
              <a:rPr lang="en-US" dirty="0"/>
              <a:t>Proposed design may improve the performance of the existing thrie-beam system placed near the curb and cutter section.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B92974-CEB5-E085-D00C-739897254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4676195"/>
            <a:ext cx="8077200" cy="21818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F46E61-E22E-4B66-255E-91DE1E423D59}"/>
              </a:ext>
            </a:extLst>
          </p:cNvPr>
          <p:cNvSpPr txBox="1"/>
          <p:nvPr/>
        </p:nvSpPr>
        <p:spPr>
          <a:xfrm>
            <a:off x="5805489" y="4924430"/>
            <a:ext cx="242888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/>
              <a:t>100’</a:t>
            </a:r>
          </a:p>
        </p:txBody>
      </p:sp>
    </p:spTree>
    <p:extLst>
      <p:ext uri="{BB962C8B-B14F-4D97-AF65-F5344CB8AC3E}">
        <p14:creationId xmlns:p14="http://schemas.microsoft.com/office/powerpoint/2010/main" val="579789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07F65E-219C-D515-6F74-79C99E7CD5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987"/>
          <a:stretch/>
        </p:blipFill>
        <p:spPr>
          <a:xfrm>
            <a:off x="9243533" y="3542708"/>
            <a:ext cx="2840517" cy="25130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A0E960-DBBE-139A-F2BA-CDCD322A8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2024-01-LSRB: MASH TL-3 Compliant Thrie -beam Guardrail System for Vehicle and Pedestrian Safety—Phase 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6019DB-07FF-553B-578D-B06714297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779" b="11991"/>
          <a:stretch/>
        </p:blipFill>
        <p:spPr>
          <a:xfrm>
            <a:off x="2442702" y="2400669"/>
            <a:ext cx="7006098" cy="41902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9D90AA-F3BE-65A6-1D40-334C6BE70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884" y="1417638"/>
            <a:ext cx="4005263" cy="198681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9D8A1D9-6F19-ED3F-FE43-320081DAFD83}"/>
              </a:ext>
            </a:extLst>
          </p:cNvPr>
          <p:cNvSpPr txBox="1">
            <a:spLocks/>
          </p:cNvSpPr>
          <p:nvPr/>
        </p:nvSpPr>
        <p:spPr>
          <a:xfrm>
            <a:off x="193782" y="1447800"/>
            <a:ext cx="6969018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/>
              <a:t>100 ft Thrie-beam section with sidewalk</a:t>
            </a:r>
          </a:p>
          <a:p>
            <a:pPr lvl="1"/>
            <a:r>
              <a:rPr lang="en-US" sz="2400" dirty="0"/>
              <a:t>2:1 slope ditch behind post with 58-inch deep and 100 ft wide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5AF6079-D590-F916-3DFC-5F4F8BFED82D}"/>
              </a:ext>
            </a:extLst>
          </p:cNvPr>
          <p:cNvCxnSpPr/>
          <p:nvPr/>
        </p:nvCxnSpPr>
        <p:spPr>
          <a:xfrm flipV="1">
            <a:off x="9448800" y="4495800"/>
            <a:ext cx="6096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71D4FC7-0072-036D-DE53-146B24928607}"/>
              </a:ext>
            </a:extLst>
          </p:cNvPr>
          <p:cNvCxnSpPr/>
          <p:nvPr/>
        </p:nvCxnSpPr>
        <p:spPr>
          <a:xfrm flipV="1">
            <a:off x="7315200" y="2895600"/>
            <a:ext cx="1447800" cy="15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871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F66B8-6191-D61E-13F8-FB8820D48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2024-01-LSRB: MASH TL-3 Compliant Thrie -beam Guardrail System for Vehicle and Pedestrian Safety—Phase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D911A-7248-D098-9FDB-3DFBB3A06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Task Plan</a:t>
            </a:r>
          </a:p>
          <a:p>
            <a:pPr lvl="1"/>
            <a:r>
              <a:rPr lang="en-US" dirty="0"/>
              <a:t>Task 1 – Literature Review</a:t>
            </a:r>
          </a:p>
          <a:p>
            <a:pPr lvl="2"/>
            <a:r>
              <a:rPr lang="en-US" dirty="0"/>
              <a:t>Review MASH compliant thrie-beam systems installed along with curb and/or sidewalk.</a:t>
            </a:r>
          </a:p>
          <a:p>
            <a:pPr lvl="2"/>
            <a:r>
              <a:rPr lang="en-US" dirty="0"/>
              <a:t>Review NCHRP 22-39 </a:t>
            </a:r>
          </a:p>
          <a:p>
            <a:pPr lvl="2"/>
            <a:r>
              <a:rPr lang="en-US" dirty="0"/>
              <a:t>Review standard guidelines for pedestrian rail design.</a:t>
            </a:r>
          </a:p>
          <a:p>
            <a:pPr lvl="1"/>
            <a:r>
              <a:rPr lang="en-US" dirty="0"/>
              <a:t>Task 2 – Develop a design detail and perform LS-DYNA simulation</a:t>
            </a:r>
          </a:p>
          <a:p>
            <a:pPr lvl="2"/>
            <a:r>
              <a:rPr lang="en-US" dirty="0"/>
              <a:t>Modify and improve system designed by TDOT to meet design standards.</a:t>
            </a:r>
          </a:p>
          <a:p>
            <a:pPr lvl="2"/>
            <a:r>
              <a:rPr lang="en-US" dirty="0"/>
              <a:t>Develop FE model for the thrie-beam system.</a:t>
            </a:r>
          </a:p>
          <a:p>
            <a:pPr lvl="2"/>
            <a:r>
              <a:rPr lang="en-US" dirty="0"/>
              <a:t>Evaluate the system and determine CIP under MASH TL-3 criteria using LS-DYNA.</a:t>
            </a:r>
          </a:p>
          <a:p>
            <a:pPr lvl="1"/>
            <a:r>
              <a:rPr lang="en-US" dirty="0"/>
              <a:t>Task 3 – Conduct full-scale MASH Test 3-11 on the thrie-beam system</a:t>
            </a:r>
          </a:p>
          <a:p>
            <a:pPr lvl="2"/>
            <a:r>
              <a:rPr lang="en-US" dirty="0"/>
              <a:t>Design and conduct full-scale MASH Test 3-11 to determined LON and evaluate the system.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896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01425-F9E2-1641-E4F5-DC2D311A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2024-01-LSRB: MASH TL-3 Compliant Thrie -beam Guardrail System for Vehicle and Pedestrian Safety—Phase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E870-FB63-A5A5-5543-AA5CB99CC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Objectives</a:t>
            </a:r>
          </a:p>
          <a:p>
            <a:pPr lvl="1"/>
            <a:r>
              <a:rPr lang="en-US" dirty="0"/>
              <a:t>Develop a design detail and simulation model to validate the concept.</a:t>
            </a:r>
          </a:p>
          <a:p>
            <a:pPr lvl="1"/>
            <a:r>
              <a:rPr lang="en-US" dirty="0"/>
              <a:t>Evaluate 37-inch thrie-beam guardrail system under MASH Test 3-11.</a:t>
            </a:r>
          </a:p>
          <a:p>
            <a:pPr lvl="1"/>
            <a:endParaRPr lang="en-US" dirty="0"/>
          </a:p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The results of the project would provide member states with a MASH TL-3 compliant thrie-beam guardrail system for vehicle and pedestrian safety in suburban context.</a:t>
            </a:r>
          </a:p>
          <a:p>
            <a:pPr lvl="1"/>
            <a:endParaRPr lang="en-US" dirty="0"/>
          </a:p>
          <a:p>
            <a:r>
              <a:rPr lang="en-US"/>
              <a:t>Estimated Cost and Duration</a:t>
            </a:r>
            <a:endParaRPr lang="en-US" dirty="0"/>
          </a:p>
          <a:p>
            <a:pPr lvl="1"/>
            <a:r>
              <a:rPr lang="en-US" dirty="0"/>
              <a:t>$189,671</a:t>
            </a:r>
          </a:p>
          <a:p>
            <a:pPr lvl="1"/>
            <a:r>
              <a:rPr lang="en-US" dirty="0"/>
              <a:t>18 months</a:t>
            </a:r>
          </a:p>
        </p:txBody>
      </p:sp>
    </p:spTree>
    <p:extLst>
      <p:ext uri="{BB962C8B-B14F-4D97-AF65-F5344CB8AC3E}">
        <p14:creationId xmlns:p14="http://schemas.microsoft.com/office/powerpoint/2010/main" val="110394624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White Maroo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3734"/>
      </a:accent1>
      <a:accent2>
        <a:srgbClr val="4F6128"/>
      </a:accent2>
      <a:accent3>
        <a:srgbClr val="9BBB59"/>
      </a:accent3>
      <a:accent4>
        <a:srgbClr val="FFC000"/>
      </a:accent4>
      <a:accent5>
        <a:srgbClr val="0F243E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hite Maroon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953734"/>
    </a:accent1>
    <a:accent2>
      <a:srgbClr val="4F6128"/>
    </a:accent2>
    <a:accent3>
      <a:srgbClr val="9BBB59"/>
    </a:accent3>
    <a:accent4>
      <a:srgbClr val="FFC000"/>
    </a:accent4>
    <a:accent5>
      <a:srgbClr val="0F243E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b79f66-886f-4856-a20c-94d9de16df12">
      <Terms xmlns="http://schemas.microsoft.com/office/infopath/2007/PartnerControls"/>
    </lcf76f155ced4ddcb4097134ff3c332f>
    <TaxCatchAll xmlns="28c3948a-d4c9-4440-ae21-2e310058d57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9C7F044B0C2D4E84BB48C5724F171D" ma:contentTypeVersion="15" ma:contentTypeDescription="Create a new document." ma:contentTypeScope="" ma:versionID="6964f288264b244552ddcaeb32f928f4">
  <xsd:schema xmlns:xsd="http://www.w3.org/2001/XMLSchema" xmlns:xs="http://www.w3.org/2001/XMLSchema" xmlns:p="http://schemas.microsoft.com/office/2006/metadata/properties" xmlns:ns2="28c3948a-d4c9-4440-ae21-2e310058d576" xmlns:ns3="32b79f66-886f-4856-a20c-94d9de16df12" targetNamespace="http://schemas.microsoft.com/office/2006/metadata/properties" ma:root="true" ma:fieldsID="d4983e2ae3cddc2b299dcca0e0b7cc38" ns2:_="" ns3:_="">
    <xsd:import namespace="28c3948a-d4c9-4440-ae21-2e310058d576"/>
    <xsd:import namespace="32b79f66-886f-4856-a20c-94d9de16df1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c3948a-d4c9-4440-ae21-2e310058d57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a3fa4c6-782b-4d44-89c4-44008f7a34a3}" ma:internalName="TaxCatchAll" ma:showField="CatchAllData" ma:web="28c3948a-d4c9-4440-ae21-2e310058d5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b79f66-886f-4856-a20c-94d9de16d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9bbf02c-0cc7-4a19-a098-140ed2a185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1C3C88-D389-4F00-9611-BC29CA2BD4D3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www.w3.org/XML/1998/namespace"/>
    <ds:schemaRef ds:uri="32b79f66-886f-4856-a20c-94d9de16df12"/>
    <ds:schemaRef ds:uri="28c3948a-d4c9-4440-ae21-2e310058d576"/>
  </ds:schemaRefs>
</ds:datastoreItem>
</file>

<file path=customXml/itemProps2.xml><?xml version="1.0" encoding="utf-8"?>
<ds:datastoreItem xmlns:ds="http://schemas.openxmlformats.org/officeDocument/2006/customXml" ds:itemID="{5549C22B-D38E-4726-AC3B-5B1F21FC23ED}"/>
</file>

<file path=customXml/itemProps3.xml><?xml version="1.0" encoding="utf-8"?>
<ds:datastoreItem xmlns:ds="http://schemas.openxmlformats.org/officeDocument/2006/customXml" ds:itemID="{6A5CFAEC-3635-4530-85A9-51DAFAEBA3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15130</TotalTime>
  <Words>750</Words>
  <Application>Microsoft Office PowerPoint</Application>
  <PresentationFormat>Widescreen</PresentationFormat>
  <Paragraphs>51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Custom Design</vt:lpstr>
      <vt:lpstr>2024-01-LSRB: MASH TL-3 Compliant Thrie -beam Guardrail System for Vehicle and Pedestrian Safety—Phase I</vt:lpstr>
      <vt:lpstr>2024-01-LSRB: MASH TL-3 Compliant Thrie -beam Guardrail System for Vehicle and Pedestrian Safety—Phase I</vt:lpstr>
      <vt:lpstr>2024-01-LSRB: MASH TL-3 Compliant Thrie -beam Guardrail System for Vehicle and Pedestrian Safety—Phase I</vt:lpstr>
      <vt:lpstr>2024-01-LSRB: MASH TL-3 Compliant Thrie -beam Guardrail System for Vehicle and Pedestrian Safety—Phase I</vt:lpstr>
      <vt:lpstr>2024-01-LSRB: MASH TL-3 Compliant Thrie -beam Guardrail System for Vehicle and Pedestrian Safety—Phase I</vt:lpstr>
      <vt:lpstr>2024-01-LSRB: MASH TL-3 Compliant Thrie -beam Guardrail System for Vehicle and Pedestrian Safety—Phase I</vt:lpstr>
    </vt:vector>
  </TitlesOfParts>
  <Company>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Materials and Pavements</dc:title>
  <dc:creator>s-yates</dc:creator>
  <cp:lastModifiedBy>Park, Sun Hee</cp:lastModifiedBy>
  <cp:revision>281</cp:revision>
  <dcterms:created xsi:type="dcterms:W3CDTF">2011-11-15T15:55:39Z</dcterms:created>
  <dcterms:modified xsi:type="dcterms:W3CDTF">2023-10-03T13:59:35Z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0x010100C49C7F044B0C2D4E84BB48C5724F171D</vt:lpwstr>
  </property>
</Properties>
</file>