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311" r:id="rId5"/>
    <p:sldId id="312" r:id="rId6"/>
    <p:sldId id="352" r:id="rId7"/>
    <p:sldId id="353" r:id="rId8"/>
    <p:sldId id="354" r:id="rId9"/>
    <p:sldId id="350" r:id="rId10"/>
    <p:sldId id="355" r:id="rId11"/>
    <p:sldId id="313" r:id="rId12"/>
    <p:sldId id="315" r:id="rId13"/>
    <p:sldId id="316" r:id="rId14"/>
    <p:sldId id="335" r:id="rId15"/>
    <p:sldId id="345" r:id="rId16"/>
    <p:sldId id="346" r:id="rId17"/>
    <p:sldId id="347" r:id="rId18"/>
    <p:sldId id="348" r:id="rId19"/>
    <p:sldId id="349" r:id="rId20"/>
    <p:sldId id="351" r:id="rId21"/>
    <p:sldId id="356" r:id="rId22"/>
    <p:sldId id="344" r:id="rId23"/>
    <p:sldId id="336" r:id="rId24"/>
    <p:sldId id="337" r:id="rId25"/>
    <p:sldId id="338" r:id="rId26"/>
    <p:sldId id="339" r:id="rId27"/>
    <p:sldId id="340" r:id="rId28"/>
    <p:sldId id="341" r:id="rId29"/>
    <p:sldId id="342" r:id="rId30"/>
    <p:sldId id="343" r:id="rId31"/>
    <p:sldId id="324" r:id="rId32"/>
    <p:sldId id="325" r:id="rId33"/>
    <p:sldId id="326" r:id="rId34"/>
    <p:sldId id="327" r:id="rId35"/>
    <p:sldId id="328" r:id="rId36"/>
    <p:sldId id="329" r:id="rId37"/>
    <p:sldId id="330" r:id="rId38"/>
    <p:sldId id="331" r:id="rId39"/>
    <p:sldId id="332" r:id="rId40"/>
    <p:sldId id="333" r:id="rId41"/>
    <p:sldId id="317" r:id="rId42"/>
    <p:sldId id="318" r:id="rId43"/>
    <p:sldId id="320" r:id="rId44"/>
    <p:sldId id="314" r:id="rId45"/>
    <p:sldId id="321" r:id="rId46"/>
    <p:sldId id="322" r:id="rId47"/>
    <p:sldId id="32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800000"/>
    <a:srgbClr val="0808C2"/>
    <a:srgbClr val="4C0000"/>
    <a:srgbClr val="2E0000"/>
    <a:srgbClr val="4B77B6"/>
    <a:srgbClr val="8FA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2A2E62-7300-4A32-A89D-DF6D0EA59D7E}" v="2" dt="2023-04-04T16:04:43.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86" autoAdjust="0"/>
  </p:normalViewPr>
  <p:slideViewPr>
    <p:cSldViewPr>
      <p:cViewPr varScale="1">
        <p:scale>
          <a:sx n="87" d="100"/>
          <a:sy n="87" d="100"/>
        </p:scale>
        <p:origin x="87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kh, Nauman" userId="db65e69b-25ed-4131-bb97-6efc3dac82ca" providerId="ADAL" clId="{C62A2E62-7300-4A32-A89D-DF6D0EA59D7E}"/>
    <pc:docChg chg="undo redo custSel addSld delSld modSld modMainMaster modNotesMaster">
      <pc:chgData name="Sheikh, Nauman" userId="db65e69b-25ed-4131-bb97-6efc3dac82ca" providerId="ADAL" clId="{C62A2E62-7300-4A32-A89D-DF6D0EA59D7E}" dt="2023-04-04T19:57:08.932" v="500" actId="20577"/>
      <pc:docMkLst>
        <pc:docMk/>
      </pc:docMkLst>
      <pc:sldChg chg="del">
        <pc:chgData name="Sheikh, Nauman" userId="db65e69b-25ed-4131-bb97-6efc3dac82ca" providerId="ADAL" clId="{C62A2E62-7300-4A32-A89D-DF6D0EA59D7E}" dt="2023-04-04T19:44:48.576" v="139" actId="47"/>
        <pc:sldMkLst>
          <pc:docMk/>
          <pc:sldMk cId="3849398082" sldId="309"/>
        </pc:sldMkLst>
      </pc:sldChg>
      <pc:sldChg chg="modSp del mod">
        <pc:chgData name="Sheikh, Nauman" userId="db65e69b-25ed-4131-bb97-6efc3dac82ca" providerId="ADAL" clId="{C62A2E62-7300-4A32-A89D-DF6D0EA59D7E}" dt="2023-04-04T19:45:49.892" v="140" actId="47"/>
        <pc:sldMkLst>
          <pc:docMk/>
          <pc:sldMk cId="610025145" sldId="310"/>
        </pc:sldMkLst>
        <pc:spChg chg="mod">
          <ac:chgData name="Sheikh, Nauman" userId="db65e69b-25ed-4131-bb97-6efc3dac82ca" providerId="ADAL" clId="{C62A2E62-7300-4A32-A89D-DF6D0EA59D7E}" dt="2023-04-04T19:44:37.568" v="138" actId="15"/>
          <ac:spMkLst>
            <pc:docMk/>
            <pc:sldMk cId="610025145" sldId="310"/>
            <ac:spMk id="3" creationId="{00000000-0000-0000-0000-000000000000}"/>
          </ac:spMkLst>
        </pc:spChg>
      </pc:sldChg>
      <pc:sldChg chg="modSp mod">
        <pc:chgData name="Sheikh, Nauman" userId="db65e69b-25ed-4131-bb97-6efc3dac82ca" providerId="ADAL" clId="{C62A2E62-7300-4A32-A89D-DF6D0EA59D7E}" dt="2023-04-04T19:50:49.556" v="461"/>
        <pc:sldMkLst>
          <pc:docMk/>
          <pc:sldMk cId="380886706" sldId="311"/>
        </pc:sldMkLst>
        <pc:spChg chg="mod">
          <ac:chgData name="Sheikh, Nauman" userId="db65e69b-25ed-4131-bb97-6efc3dac82ca" providerId="ADAL" clId="{C62A2E62-7300-4A32-A89D-DF6D0EA59D7E}" dt="2023-04-04T19:50:49.556" v="461"/>
          <ac:spMkLst>
            <pc:docMk/>
            <pc:sldMk cId="380886706" sldId="311"/>
            <ac:spMk id="2" creationId="{00000000-0000-0000-0000-000000000000}"/>
          </ac:spMkLst>
        </pc:spChg>
        <pc:spChg chg="mod">
          <ac:chgData name="Sheikh, Nauman" userId="db65e69b-25ed-4131-bb97-6efc3dac82ca" providerId="ADAL" clId="{C62A2E62-7300-4A32-A89D-DF6D0EA59D7E}" dt="2023-04-04T19:46:14.059" v="192" actId="20577"/>
          <ac:spMkLst>
            <pc:docMk/>
            <pc:sldMk cId="380886706" sldId="311"/>
            <ac:spMk id="3" creationId="{00000000-0000-0000-0000-000000000000}"/>
          </ac:spMkLst>
        </pc:spChg>
      </pc:sldChg>
      <pc:sldChg chg="modSp new mod">
        <pc:chgData name="Sheikh, Nauman" userId="db65e69b-25ed-4131-bb97-6efc3dac82ca" providerId="ADAL" clId="{C62A2E62-7300-4A32-A89D-DF6D0EA59D7E}" dt="2023-04-04T19:57:03.169" v="498" actId="20577"/>
        <pc:sldMkLst>
          <pc:docMk/>
          <pc:sldMk cId="1326217780" sldId="312"/>
        </pc:sldMkLst>
        <pc:spChg chg="mod">
          <ac:chgData name="Sheikh, Nauman" userId="db65e69b-25ed-4131-bb97-6efc3dac82ca" providerId="ADAL" clId="{C62A2E62-7300-4A32-A89D-DF6D0EA59D7E}" dt="2023-04-04T19:57:03.169" v="498" actId="20577"/>
          <ac:spMkLst>
            <pc:docMk/>
            <pc:sldMk cId="1326217780" sldId="312"/>
            <ac:spMk id="2" creationId="{D5E01425-F9E2-1641-E4F5-DC2D311A1EA0}"/>
          </ac:spMkLst>
        </pc:spChg>
        <pc:spChg chg="mod">
          <ac:chgData name="Sheikh, Nauman" userId="db65e69b-25ed-4131-bb97-6efc3dac82ca" providerId="ADAL" clId="{C62A2E62-7300-4A32-A89D-DF6D0EA59D7E}" dt="2023-04-04T19:49:37.198" v="436" actId="20577"/>
          <ac:spMkLst>
            <pc:docMk/>
            <pc:sldMk cId="1326217780" sldId="312"/>
            <ac:spMk id="3" creationId="{CA59E870-FB63-A5A5-5543-AA5CB99CCC6F}"/>
          </ac:spMkLst>
        </pc:spChg>
      </pc:sldChg>
      <pc:sldChg chg="modSp add mod">
        <pc:chgData name="Sheikh, Nauman" userId="db65e69b-25ed-4131-bb97-6efc3dac82ca" providerId="ADAL" clId="{C62A2E62-7300-4A32-A89D-DF6D0EA59D7E}" dt="2023-04-04T19:57:08.932" v="500" actId="20577"/>
        <pc:sldMkLst>
          <pc:docMk/>
          <pc:sldMk cId="1103946249" sldId="313"/>
        </pc:sldMkLst>
        <pc:spChg chg="mod">
          <ac:chgData name="Sheikh, Nauman" userId="db65e69b-25ed-4131-bb97-6efc3dac82ca" providerId="ADAL" clId="{C62A2E62-7300-4A32-A89D-DF6D0EA59D7E}" dt="2023-04-04T19:57:08.932" v="500" actId="20577"/>
          <ac:spMkLst>
            <pc:docMk/>
            <pc:sldMk cId="1103946249" sldId="313"/>
            <ac:spMk id="2" creationId="{D5E01425-F9E2-1641-E4F5-DC2D311A1EA0}"/>
          </ac:spMkLst>
        </pc:spChg>
      </pc:sldChg>
      <pc:sldMasterChg chg="addSp delSp modSp mod setBg modSldLayout">
        <pc:chgData name="Sheikh, Nauman" userId="db65e69b-25ed-4131-bb97-6efc3dac82ca" providerId="ADAL" clId="{C62A2E62-7300-4A32-A89D-DF6D0EA59D7E}" dt="2023-04-04T19:56:24.567" v="496" actId="403"/>
        <pc:sldMasterMkLst>
          <pc:docMk/>
          <pc:sldMasterMk cId="3053149726" sldId="2147483660"/>
        </pc:sldMasterMkLst>
        <pc:spChg chg="mod">
          <ac:chgData name="Sheikh, Nauman" userId="db65e69b-25ed-4131-bb97-6efc3dac82ca" providerId="ADAL" clId="{C62A2E62-7300-4A32-A89D-DF6D0EA59D7E}" dt="2023-04-04T19:50:49.556" v="461"/>
          <ac:spMkLst>
            <pc:docMk/>
            <pc:sldMasterMk cId="3053149726" sldId="2147483660"/>
            <ac:spMk id="2"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ac:spMk id="3"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ac:spMk id="8" creationId="{0C2D8122-682C-49AF-8419-8A203D7AADFE}"/>
          </ac:spMkLst>
        </pc:spChg>
        <pc:spChg chg="mod">
          <ac:chgData name="Sheikh, Nauman" userId="db65e69b-25ed-4131-bb97-6efc3dac82ca" providerId="ADAL" clId="{C62A2E62-7300-4A32-A89D-DF6D0EA59D7E}" dt="2023-04-04T19:50:49.556" v="461"/>
          <ac:spMkLst>
            <pc:docMk/>
            <pc:sldMasterMk cId="3053149726" sldId="2147483660"/>
            <ac:spMk id="12" creationId="{CD88C62A-20F9-AD8A-2175-66871B4C19F9}"/>
          </ac:spMkLst>
        </pc:spChg>
        <pc:spChg chg="mod">
          <ac:chgData name="Sheikh, Nauman" userId="db65e69b-25ed-4131-bb97-6efc3dac82ca" providerId="ADAL" clId="{C62A2E62-7300-4A32-A89D-DF6D0EA59D7E}" dt="2023-04-04T19:56:24.567" v="496" actId="403"/>
          <ac:spMkLst>
            <pc:docMk/>
            <pc:sldMasterMk cId="3053149726" sldId="2147483660"/>
            <ac:spMk id="13" creationId="{A7F7D932-F633-521B-8BD2-2687AE5E362F}"/>
          </ac:spMkLst>
        </pc:spChg>
        <pc:picChg chg="del">
          <ac:chgData name="Sheikh, Nauman" userId="db65e69b-25ed-4131-bb97-6efc3dac82ca" providerId="ADAL" clId="{C62A2E62-7300-4A32-A89D-DF6D0EA59D7E}" dt="2023-04-04T16:10:10.399" v="33" actId="478"/>
          <ac:picMkLst>
            <pc:docMk/>
            <pc:sldMasterMk cId="3053149726" sldId="2147483660"/>
            <ac:picMk id="9" creationId="{00000000-0000-0000-0000-000000000000}"/>
          </ac:picMkLst>
        </pc:picChg>
        <pc:picChg chg="mod">
          <ac:chgData name="Sheikh, Nauman" userId="db65e69b-25ed-4131-bb97-6efc3dac82ca" providerId="ADAL" clId="{C62A2E62-7300-4A32-A89D-DF6D0EA59D7E}" dt="2023-04-04T19:55:22.120" v="483" actId="1076"/>
          <ac:picMkLst>
            <pc:docMk/>
            <pc:sldMasterMk cId="3053149726" sldId="2147483660"/>
            <ac:picMk id="11" creationId="{E7804BAD-7D49-4536-AF08-5DA7294CF02D}"/>
          </ac:picMkLst>
        </pc:picChg>
        <pc:picChg chg="add mod">
          <ac:chgData name="Sheikh, Nauman" userId="db65e69b-25ed-4131-bb97-6efc3dac82ca" providerId="ADAL" clId="{C62A2E62-7300-4A32-A89D-DF6D0EA59D7E}" dt="2023-04-04T19:54:16.064" v="474" actId="1076"/>
          <ac:picMkLst>
            <pc:docMk/>
            <pc:sldMasterMk cId="3053149726" sldId="2147483660"/>
            <ac:picMk id="15" creationId="{93D47889-B23D-A505-79D3-BE8F79435047}"/>
          </ac:picMkLst>
        </pc:picChg>
        <pc:sldLayoutChg chg="addSp delSp modSp mod setBg">
          <pc:chgData name="Sheikh, Nauman" userId="db65e69b-25ed-4131-bb97-6efc3dac82ca" providerId="ADAL" clId="{C62A2E62-7300-4A32-A89D-DF6D0EA59D7E}" dt="2023-04-04T19:56:03.284" v="494" actId="403"/>
          <pc:sldLayoutMkLst>
            <pc:docMk/>
            <pc:sldMasterMk cId="3053149726" sldId="2147483660"/>
            <pc:sldLayoutMk cId="1770538516" sldId="2147483661"/>
          </pc:sldLayoutMkLst>
          <pc:spChg chg="del">
            <ac:chgData name="Sheikh, Nauman" userId="db65e69b-25ed-4131-bb97-6efc3dac82ca" providerId="ADAL" clId="{C62A2E62-7300-4A32-A89D-DF6D0EA59D7E}" dt="2023-04-04T16:22:32.915" v="50"/>
            <ac:spMkLst>
              <pc:docMk/>
              <pc:sldMasterMk cId="3053149726" sldId="2147483660"/>
              <pc:sldLayoutMk cId="1770538516" sldId="2147483661"/>
              <ac:spMk id="2"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1770538516" sldId="2147483661"/>
              <ac:spMk id="3" creationId="{00000000-0000-0000-0000-000000000000}"/>
            </ac:spMkLst>
          </pc:spChg>
          <pc:spChg chg="add mod">
            <ac:chgData name="Sheikh, Nauman" userId="db65e69b-25ed-4131-bb97-6efc3dac82ca" providerId="ADAL" clId="{C62A2E62-7300-4A32-A89D-DF6D0EA59D7E}" dt="2023-04-04T19:50:49.556" v="461"/>
            <ac:spMkLst>
              <pc:docMk/>
              <pc:sldMasterMk cId="3053149726" sldId="2147483660"/>
              <pc:sldLayoutMk cId="1770538516" sldId="2147483661"/>
              <ac:spMk id="4" creationId="{92F962FC-222B-5CD4-8BB7-F61EAE864451}"/>
            </ac:spMkLst>
          </pc:spChg>
          <pc:spChg chg="add mod ord">
            <ac:chgData name="Sheikh, Nauman" userId="db65e69b-25ed-4131-bb97-6efc3dac82ca" providerId="ADAL" clId="{C62A2E62-7300-4A32-A89D-DF6D0EA59D7E}" dt="2023-04-04T19:50:49.556" v="461"/>
            <ac:spMkLst>
              <pc:docMk/>
              <pc:sldMasterMk cId="3053149726" sldId="2147483660"/>
              <pc:sldLayoutMk cId="1770538516" sldId="2147483661"/>
              <ac:spMk id="5" creationId="{902D9D41-60AC-AB52-D846-7AF4724727CC}"/>
            </ac:spMkLst>
          </pc:spChg>
          <pc:spChg chg="add mod">
            <ac:chgData name="Sheikh, Nauman" userId="db65e69b-25ed-4131-bb97-6efc3dac82ca" providerId="ADAL" clId="{C62A2E62-7300-4A32-A89D-DF6D0EA59D7E}" dt="2023-04-04T19:56:03.284" v="494" actId="403"/>
            <ac:spMkLst>
              <pc:docMk/>
              <pc:sldMasterMk cId="3053149726" sldId="2147483660"/>
              <pc:sldLayoutMk cId="1770538516" sldId="2147483661"/>
              <ac:spMk id="8" creationId="{38A2888F-E3CE-592F-203A-D7CC5F6DA2BC}"/>
            </ac:spMkLst>
          </pc:spChg>
          <pc:spChg chg="add mod">
            <ac:chgData name="Sheikh, Nauman" userId="db65e69b-25ed-4131-bb97-6efc3dac82ca" providerId="ADAL" clId="{C62A2E62-7300-4A32-A89D-DF6D0EA59D7E}" dt="2023-04-04T19:55:51.512" v="490" actId="1035"/>
            <ac:spMkLst>
              <pc:docMk/>
              <pc:sldMasterMk cId="3053149726" sldId="2147483660"/>
              <pc:sldLayoutMk cId="1770538516" sldId="2147483661"/>
              <ac:spMk id="9" creationId="{AEDE9A12-42C9-A090-E01D-E57712F6CBBB}"/>
            </ac:spMkLst>
          </pc:spChg>
          <pc:picChg chg="add mod">
            <ac:chgData name="Sheikh, Nauman" userId="db65e69b-25ed-4131-bb97-6efc3dac82ca" providerId="ADAL" clId="{C62A2E62-7300-4A32-A89D-DF6D0EA59D7E}" dt="2023-04-04T19:51:47.468" v="462" actId="14100"/>
            <ac:picMkLst>
              <pc:docMk/>
              <pc:sldMasterMk cId="3053149726" sldId="2147483660"/>
              <pc:sldLayoutMk cId="1770538516" sldId="2147483661"/>
              <ac:picMk id="6" creationId="{B0621E8E-14A0-DC1E-745F-EA97E32DAD49}"/>
            </ac:picMkLst>
          </pc:picChg>
          <pc:picChg chg="add mod">
            <ac:chgData name="Sheikh, Nauman" userId="db65e69b-25ed-4131-bb97-6efc3dac82ca" providerId="ADAL" clId="{C62A2E62-7300-4A32-A89D-DF6D0EA59D7E}" dt="2023-04-04T19:51:58.666" v="463" actId="14100"/>
            <ac:picMkLst>
              <pc:docMk/>
              <pc:sldMasterMk cId="3053149726" sldId="2147483660"/>
              <pc:sldLayoutMk cId="1770538516" sldId="2147483661"/>
              <ac:picMk id="7" creationId="{BB5422C6-2EE8-73B4-8D45-0BEABC6AD7D2}"/>
            </ac:picMkLst>
          </pc:picChg>
        </pc:sldLayoutChg>
        <pc:sldLayoutChg chg="modSp setBg">
          <pc:chgData name="Sheikh, Nauman" userId="db65e69b-25ed-4131-bb97-6efc3dac82ca" providerId="ADAL" clId="{C62A2E62-7300-4A32-A89D-DF6D0EA59D7E}" dt="2023-04-04T19:50:49.556" v="461"/>
          <pc:sldLayoutMkLst>
            <pc:docMk/>
            <pc:sldMasterMk cId="3053149726" sldId="2147483660"/>
            <pc:sldLayoutMk cId="4243310127" sldId="2147483662"/>
          </pc:sldLayoutMkLst>
          <pc:spChg chg="mod">
            <ac:chgData name="Sheikh, Nauman" userId="db65e69b-25ed-4131-bb97-6efc3dac82ca" providerId="ADAL" clId="{C62A2E62-7300-4A32-A89D-DF6D0EA59D7E}" dt="2023-04-04T19:50:49.556" v="461"/>
            <ac:spMkLst>
              <pc:docMk/>
              <pc:sldMasterMk cId="3053149726" sldId="2147483660"/>
              <pc:sldLayoutMk cId="4243310127" sldId="2147483662"/>
              <ac:spMk id="3" creationId="{00000000-0000-0000-0000-000000000000}"/>
            </ac:spMkLst>
          </pc:spChg>
        </pc:sldLayoutChg>
        <pc:sldLayoutChg chg="modSp setBg">
          <pc:chgData name="Sheikh, Nauman" userId="db65e69b-25ed-4131-bb97-6efc3dac82ca" providerId="ADAL" clId="{C62A2E62-7300-4A32-A89D-DF6D0EA59D7E}" dt="2023-04-04T19:50:49.556" v="461"/>
          <pc:sldLayoutMkLst>
            <pc:docMk/>
            <pc:sldMasterMk cId="3053149726" sldId="2147483660"/>
            <pc:sldLayoutMk cId="2529545596" sldId="2147483663"/>
          </pc:sldLayoutMkLst>
          <pc:spChg chg="mod">
            <ac:chgData name="Sheikh, Nauman" userId="db65e69b-25ed-4131-bb97-6efc3dac82ca" providerId="ADAL" clId="{C62A2E62-7300-4A32-A89D-DF6D0EA59D7E}" dt="2023-04-04T19:50:49.556" v="461"/>
            <ac:spMkLst>
              <pc:docMk/>
              <pc:sldMasterMk cId="3053149726" sldId="2147483660"/>
              <pc:sldLayoutMk cId="2529545596" sldId="2147483663"/>
              <ac:spMk id="2"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2529545596" sldId="2147483663"/>
              <ac:spMk id="3" creationId="{00000000-0000-0000-0000-000000000000}"/>
            </ac:spMkLst>
          </pc:spChg>
        </pc:sldLayoutChg>
        <pc:sldLayoutChg chg="modSp setBg">
          <pc:chgData name="Sheikh, Nauman" userId="db65e69b-25ed-4131-bb97-6efc3dac82ca" providerId="ADAL" clId="{C62A2E62-7300-4A32-A89D-DF6D0EA59D7E}" dt="2023-04-04T19:50:49.556" v="461"/>
          <pc:sldLayoutMkLst>
            <pc:docMk/>
            <pc:sldMasterMk cId="3053149726" sldId="2147483660"/>
            <pc:sldLayoutMk cId="2216195329" sldId="2147483664"/>
          </pc:sldLayoutMkLst>
          <pc:spChg chg="mod">
            <ac:chgData name="Sheikh, Nauman" userId="db65e69b-25ed-4131-bb97-6efc3dac82ca" providerId="ADAL" clId="{C62A2E62-7300-4A32-A89D-DF6D0EA59D7E}" dt="2023-04-04T19:50:49.556" v="461"/>
            <ac:spMkLst>
              <pc:docMk/>
              <pc:sldMasterMk cId="3053149726" sldId="2147483660"/>
              <pc:sldLayoutMk cId="2216195329" sldId="2147483664"/>
              <ac:spMk id="3"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2216195329" sldId="2147483664"/>
              <ac:spMk id="4" creationId="{00000000-0000-0000-0000-000000000000}"/>
            </ac:spMkLst>
          </pc:spChg>
        </pc:sldLayoutChg>
        <pc:sldLayoutChg chg="modSp setBg">
          <pc:chgData name="Sheikh, Nauman" userId="db65e69b-25ed-4131-bb97-6efc3dac82ca" providerId="ADAL" clId="{C62A2E62-7300-4A32-A89D-DF6D0EA59D7E}" dt="2023-04-04T19:50:49.556" v="461"/>
          <pc:sldLayoutMkLst>
            <pc:docMk/>
            <pc:sldMasterMk cId="3053149726" sldId="2147483660"/>
            <pc:sldLayoutMk cId="1674701768" sldId="2147483665"/>
          </pc:sldLayoutMkLst>
          <pc:spChg chg="mod">
            <ac:chgData name="Sheikh, Nauman" userId="db65e69b-25ed-4131-bb97-6efc3dac82ca" providerId="ADAL" clId="{C62A2E62-7300-4A32-A89D-DF6D0EA59D7E}" dt="2023-04-04T19:50:49.556" v="461"/>
            <ac:spMkLst>
              <pc:docMk/>
              <pc:sldMasterMk cId="3053149726" sldId="2147483660"/>
              <pc:sldLayoutMk cId="1674701768" sldId="2147483665"/>
              <ac:spMk id="3"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1674701768" sldId="2147483665"/>
              <ac:spMk id="4"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1674701768" sldId="2147483665"/>
              <ac:spMk id="5"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1674701768" sldId="2147483665"/>
              <ac:spMk id="6" creationId="{00000000-0000-0000-0000-000000000000}"/>
            </ac:spMkLst>
          </pc:spChg>
        </pc:sldLayoutChg>
        <pc:sldLayoutChg chg="setBg">
          <pc:chgData name="Sheikh, Nauman" userId="db65e69b-25ed-4131-bb97-6efc3dac82ca" providerId="ADAL" clId="{C62A2E62-7300-4A32-A89D-DF6D0EA59D7E}" dt="2023-04-04T16:04:43.883" v="1"/>
          <pc:sldLayoutMkLst>
            <pc:docMk/>
            <pc:sldMasterMk cId="3053149726" sldId="2147483660"/>
            <pc:sldLayoutMk cId="1616221726" sldId="2147483666"/>
          </pc:sldLayoutMkLst>
        </pc:sldLayoutChg>
        <pc:sldLayoutChg chg="setBg">
          <pc:chgData name="Sheikh, Nauman" userId="db65e69b-25ed-4131-bb97-6efc3dac82ca" providerId="ADAL" clId="{C62A2E62-7300-4A32-A89D-DF6D0EA59D7E}" dt="2023-04-04T16:04:43.883" v="1"/>
          <pc:sldLayoutMkLst>
            <pc:docMk/>
            <pc:sldMasterMk cId="3053149726" sldId="2147483660"/>
            <pc:sldLayoutMk cId="2722315886" sldId="2147483667"/>
          </pc:sldLayoutMkLst>
        </pc:sldLayoutChg>
        <pc:sldLayoutChg chg="modSp setBg">
          <pc:chgData name="Sheikh, Nauman" userId="db65e69b-25ed-4131-bb97-6efc3dac82ca" providerId="ADAL" clId="{C62A2E62-7300-4A32-A89D-DF6D0EA59D7E}" dt="2023-04-04T19:50:49.556" v="461"/>
          <pc:sldLayoutMkLst>
            <pc:docMk/>
            <pc:sldMasterMk cId="3053149726" sldId="2147483660"/>
            <pc:sldLayoutMk cId="2173495025" sldId="2147483668"/>
          </pc:sldLayoutMkLst>
          <pc:spChg chg="mod">
            <ac:chgData name="Sheikh, Nauman" userId="db65e69b-25ed-4131-bb97-6efc3dac82ca" providerId="ADAL" clId="{C62A2E62-7300-4A32-A89D-DF6D0EA59D7E}" dt="2023-04-04T19:50:49.556" v="461"/>
            <ac:spMkLst>
              <pc:docMk/>
              <pc:sldMasterMk cId="3053149726" sldId="2147483660"/>
              <pc:sldLayoutMk cId="2173495025" sldId="2147483668"/>
              <ac:spMk id="2"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2173495025" sldId="2147483668"/>
              <ac:spMk id="3"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2173495025" sldId="2147483668"/>
              <ac:spMk id="4" creationId="{00000000-0000-0000-0000-000000000000}"/>
            </ac:spMkLst>
          </pc:spChg>
        </pc:sldLayoutChg>
        <pc:sldLayoutChg chg="modSp setBg">
          <pc:chgData name="Sheikh, Nauman" userId="db65e69b-25ed-4131-bb97-6efc3dac82ca" providerId="ADAL" clId="{C62A2E62-7300-4A32-A89D-DF6D0EA59D7E}" dt="2023-04-04T19:50:49.556" v="461"/>
          <pc:sldLayoutMkLst>
            <pc:docMk/>
            <pc:sldMasterMk cId="3053149726" sldId="2147483660"/>
            <pc:sldLayoutMk cId="4249264546" sldId="2147483669"/>
          </pc:sldLayoutMkLst>
          <pc:spChg chg="mod">
            <ac:chgData name="Sheikh, Nauman" userId="db65e69b-25ed-4131-bb97-6efc3dac82ca" providerId="ADAL" clId="{C62A2E62-7300-4A32-A89D-DF6D0EA59D7E}" dt="2023-04-04T19:50:49.556" v="461"/>
            <ac:spMkLst>
              <pc:docMk/>
              <pc:sldMasterMk cId="3053149726" sldId="2147483660"/>
              <pc:sldLayoutMk cId="4249264546" sldId="2147483669"/>
              <ac:spMk id="2"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4249264546" sldId="2147483669"/>
              <ac:spMk id="3" creationId="{00000000-0000-0000-0000-000000000000}"/>
            </ac:spMkLst>
          </pc:spChg>
          <pc:spChg chg="mod">
            <ac:chgData name="Sheikh, Nauman" userId="db65e69b-25ed-4131-bb97-6efc3dac82ca" providerId="ADAL" clId="{C62A2E62-7300-4A32-A89D-DF6D0EA59D7E}" dt="2023-04-04T19:50:49.556" v="461"/>
            <ac:spMkLst>
              <pc:docMk/>
              <pc:sldMasterMk cId="3053149726" sldId="2147483660"/>
              <pc:sldLayoutMk cId="4249264546" sldId="2147483669"/>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002C2-6942-4189-87BE-49B0795180CD}" type="datetimeFigureOut">
              <a:rPr lang="en-US" smtClean="0"/>
              <a:t>10/3/2023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1D614-7CD3-41B7-844C-80B5F1C38C87}" type="slidenum">
              <a:rPr lang="en-US" smtClean="0"/>
              <a:t>‹#›</a:t>
            </a:fld>
            <a:endParaRPr lang="en-US" dirty="0"/>
          </a:p>
        </p:txBody>
      </p:sp>
    </p:spTree>
    <p:extLst>
      <p:ext uri="{BB962C8B-B14F-4D97-AF65-F5344CB8AC3E}">
        <p14:creationId xmlns:p14="http://schemas.microsoft.com/office/powerpoint/2010/main" val="46194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D9D41-60AC-AB52-D846-7AF4724727CC}"/>
              </a:ext>
            </a:extLst>
          </p:cNvPr>
          <p:cNvSpPr/>
          <p:nvPr userDrawn="1"/>
        </p:nvSpPr>
        <p:spPr>
          <a:xfrm>
            <a:off x="0" y="1219200"/>
            <a:ext cx="12192000" cy="31242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1828800" y="43815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itle 3">
            <a:extLst>
              <a:ext uri="{FF2B5EF4-FFF2-40B4-BE49-F238E27FC236}">
                <a16:creationId xmlns:a16="http://schemas.microsoft.com/office/drawing/2014/main" id="{92F962FC-222B-5CD4-8BB7-F61EAE864451}"/>
              </a:ext>
            </a:extLst>
          </p:cNvPr>
          <p:cNvSpPr>
            <a:spLocks noGrp="1"/>
          </p:cNvSpPr>
          <p:nvPr>
            <p:ph type="title"/>
          </p:nvPr>
        </p:nvSpPr>
        <p:spPr>
          <a:xfrm>
            <a:off x="609600" y="2133600"/>
            <a:ext cx="10972800" cy="1143000"/>
          </a:xfrm>
        </p:spPr>
        <p:txBody>
          <a:bodyPr/>
          <a:lstStyle>
            <a:lvl1pPr>
              <a:defRPr>
                <a:solidFill>
                  <a:schemeClr val="bg1"/>
                </a:solidFill>
              </a:defRPr>
            </a:lvl1pPr>
          </a:lstStyle>
          <a:p>
            <a:r>
              <a:rPr lang="en-US"/>
              <a:t>Click to edit Master title style</a:t>
            </a:r>
          </a:p>
        </p:txBody>
      </p:sp>
      <p:pic>
        <p:nvPicPr>
          <p:cNvPr id="6" name="Picture 5" descr="A picture containing graphical user interface&#10;&#10;Description automatically generated">
            <a:extLst>
              <a:ext uri="{FF2B5EF4-FFF2-40B4-BE49-F238E27FC236}">
                <a16:creationId xmlns:a16="http://schemas.microsoft.com/office/drawing/2014/main" id="{B0621E8E-14A0-DC1E-745F-EA97E32DA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555" y="78964"/>
            <a:ext cx="2902646" cy="83543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BB5422C6-2EE8-73B4-8D45-0BEABC6AD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800" y="152400"/>
            <a:ext cx="3715703" cy="685800"/>
          </a:xfrm>
          <a:prstGeom prst="rect">
            <a:avLst/>
          </a:prstGeom>
        </p:spPr>
      </p:pic>
      <p:sp>
        <p:nvSpPr>
          <p:cNvPr id="8" name="TextBox 7">
            <a:extLst>
              <a:ext uri="{FF2B5EF4-FFF2-40B4-BE49-F238E27FC236}">
                <a16:creationId xmlns:a16="http://schemas.microsoft.com/office/drawing/2014/main" id="{38A2888F-E3CE-592F-203A-D7CC5F6DA2BC}"/>
              </a:ext>
            </a:extLst>
          </p:cNvPr>
          <p:cNvSpPr txBox="1"/>
          <p:nvPr userDrawn="1"/>
        </p:nvSpPr>
        <p:spPr>
          <a:xfrm>
            <a:off x="3541221" y="6477000"/>
            <a:ext cx="5080000" cy="307777"/>
          </a:xfrm>
          <a:prstGeom prst="rect">
            <a:avLst/>
          </a:prstGeom>
          <a:noFill/>
        </p:spPr>
        <p:txBody>
          <a:bodyPr wrap="square" rtlCol="0">
            <a:spAutoFit/>
          </a:bodyPr>
          <a:lstStyle/>
          <a:p>
            <a:pPr algn="ctr"/>
            <a:r>
              <a:rPr lang="en-US" sz="1400" dirty="0">
                <a:solidFill>
                  <a:schemeClr val="tx1">
                    <a:lumMod val="65000"/>
                    <a:lumOff val="35000"/>
                  </a:schemeClr>
                </a:solidFill>
              </a:rPr>
              <a:t>www.RoadsidePooledFund.org</a:t>
            </a:r>
          </a:p>
        </p:txBody>
      </p:sp>
      <p:sp>
        <p:nvSpPr>
          <p:cNvPr id="9" name="TextBox 8">
            <a:extLst>
              <a:ext uri="{FF2B5EF4-FFF2-40B4-BE49-F238E27FC236}">
                <a16:creationId xmlns:a16="http://schemas.microsoft.com/office/drawing/2014/main" id="{AEDE9A12-42C9-A090-E01D-E57712F6CBBB}"/>
              </a:ext>
            </a:extLst>
          </p:cNvPr>
          <p:cNvSpPr txBox="1"/>
          <p:nvPr userDrawn="1"/>
        </p:nvSpPr>
        <p:spPr>
          <a:xfrm>
            <a:off x="3541221" y="6172200"/>
            <a:ext cx="5080000" cy="400110"/>
          </a:xfrm>
          <a:prstGeom prst="rect">
            <a:avLst/>
          </a:prstGeom>
          <a:noFill/>
        </p:spPr>
        <p:txBody>
          <a:bodyPr wrap="square" rtlCol="0">
            <a:spAutoFit/>
          </a:bodyPr>
          <a:lstStyle/>
          <a:p>
            <a:pPr algn="ctr"/>
            <a:r>
              <a:rPr lang="en-US" sz="2000" b="1" dirty="0">
                <a:solidFill>
                  <a:srgbClr val="500000"/>
                </a:solidFill>
              </a:rPr>
              <a:t>Roadside Safety Research Pooled Fund</a:t>
            </a:r>
          </a:p>
        </p:txBody>
      </p:sp>
    </p:spTree>
    <p:extLst>
      <p:ext uri="{BB962C8B-B14F-4D97-AF65-F5344CB8AC3E}">
        <p14:creationId xmlns:p14="http://schemas.microsoft.com/office/powerpoint/2010/main" val="177053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447800"/>
            <a:ext cx="10972800" cy="4800600"/>
          </a:xfrm>
        </p:spPr>
        <p:txBody>
          <a:bodyPr/>
          <a:lstStyle>
            <a:lvl1pPr>
              <a:defRPr b="0">
                <a:solidFill>
                  <a:schemeClr val="tx1"/>
                </a:solidFill>
              </a:defRPr>
            </a:lvl1pPr>
            <a:lvl2pPr>
              <a:defRPr b="0">
                <a:solidFill>
                  <a:schemeClr val="accent1"/>
                </a:solidFill>
              </a:defRPr>
            </a:lvl2pPr>
            <a:lvl4pPr>
              <a:defRPr>
                <a:solidFill>
                  <a:schemeClr val="accent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331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800000"/>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2954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9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470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622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31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349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500000"/>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926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88C62A-20F9-AD8A-2175-66871B4C19F9}"/>
              </a:ext>
            </a:extLst>
          </p:cNvPr>
          <p:cNvSpPr/>
          <p:nvPr userDrawn="1"/>
        </p:nvSpPr>
        <p:spPr>
          <a:xfrm>
            <a:off x="0" y="-1"/>
            <a:ext cx="12192000" cy="1400183"/>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algn="r">
              <a:tabLst/>
            </a:pPr>
            <a:endParaRPr lang="en-US" sz="2000" dirty="0"/>
          </a:p>
        </p:txBody>
      </p:sp>
      <p:pic>
        <p:nvPicPr>
          <p:cNvPr id="11" name="Picture 10" descr="A picture containing graphical user interface&#10;&#10;Description automatically generated">
            <a:extLst>
              <a:ext uri="{FF2B5EF4-FFF2-40B4-BE49-F238E27FC236}">
                <a16:creationId xmlns:a16="http://schemas.microsoft.com/office/drawing/2014/main" id="{E7804BAD-7D49-4536-AF08-5DA7294CF02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2582" y="6198613"/>
            <a:ext cx="2234283" cy="622529"/>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821" y="1475428"/>
            <a:ext cx="10972800" cy="4665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0C2D8122-682C-49AF-8419-8A203D7AADFE}"/>
              </a:ext>
            </a:extLst>
          </p:cNvPr>
          <p:cNvSpPr txBox="1"/>
          <p:nvPr userDrawn="1"/>
        </p:nvSpPr>
        <p:spPr>
          <a:xfrm>
            <a:off x="11008821" y="32182"/>
            <a:ext cx="1117600" cy="369332"/>
          </a:xfrm>
          <a:prstGeom prst="rect">
            <a:avLst/>
          </a:prstGeom>
          <a:noFill/>
        </p:spPr>
        <p:txBody>
          <a:bodyPr wrap="square" rtlCol="0">
            <a:spAutoFit/>
          </a:bodyPr>
          <a:lstStyle/>
          <a:p>
            <a:pPr algn="r"/>
            <a:fld id="{E889CCA7-11F3-4603-8F4B-1EDA747F465D}" type="slidenum">
              <a:rPr lang="en-US" sz="1800" smtClean="0">
                <a:solidFill>
                  <a:schemeClr val="bg1"/>
                </a:solidFill>
              </a:rPr>
              <a:pPr algn="r"/>
              <a:t>‹#›</a:t>
            </a:fld>
            <a:endParaRPr lang="en-US" sz="1800" dirty="0">
              <a:solidFill>
                <a:schemeClr val="bg1"/>
              </a:solidFill>
            </a:endParaRPr>
          </a:p>
        </p:txBody>
      </p:sp>
      <p:sp>
        <p:nvSpPr>
          <p:cNvPr id="13" name="TextBox 12">
            <a:extLst>
              <a:ext uri="{FF2B5EF4-FFF2-40B4-BE49-F238E27FC236}">
                <a16:creationId xmlns:a16="http://schemas.microsoft.com/office/drawing/2014/main" id="{A7F7D932-F633-521B-8BD2-2687AE5E362F}"/>
              </a:ext>
            </a:extLst>
          </p:cNvPr>
          <p:cNvSpPr txBox="1"/>
          <p:nvPr userDrawn="1"/>
        </p:nvSpPr>
        <p:spPr>
          <a:xfrm>
            <a:off x="3541221" y="6553200"/>
            <a:ext cx="5080000" cy="276999"/>
          </a:xfrm>
          <a:prstGeom prst="rect">
            <a:avLst/>
          </a:prstGeom>
          <a:noFill/>
        </p:spPr>
        <p:txBody>
          <a:bodyPr wrap="square" rtlCol="0">
            <a:spAutoFit/>
          </a:bodyPr>
          <a:lstStyle/>
          <a:p>
            <a:pPr algn="ctr"/>
            <a:r>
              <a:rPr lang="en-US" sz="1200" dirty="0">
                <a:solidFill>
                  <a:schemeClr val="tx1">
                    <a:lumMod val="65000"/>
                    <a:lumOff val="35000"/>
                  </a:schemeClr>
                </a:solidFill>
              </a:rPr>
              <a:t>www.RoadsidePooledFund.org</a:t>
            </a:r>
          </a:p>
        </p:txBody>
      </p:sp>
      <p:pic>
        <p:nvPicPr>
          <p:cNvPr id="15" name="Picture 14" descr="A picture containing text&#10;&#10;Description automatically generated">
            <a:extLst>
              <a:ext uri="{FF2B5EF4-FFF2-40B4-BE49-F238E27FC236}">
                <a16:creationId xmlns:a16="http://schemas.microsoft.com/office/drawing/2014/main" id="{93D47889-B23D-A505-79D3-BE8F7943504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15400" y="6207340"/>
            <a:ext cx="3134018" cy="605073"/>
          </a:xfrm>
          <a:prstGeom prst="rect">
            <a:avLst/>
          </a:prstGeom>
        </p:spPr>
      </p:pic>
    </p:spTree>
    <p:extLst>
      <p:ext uri="{BB962C8B-B14F-4D97-AF65-F5344CB8AC3E}">
        <p14:creationId xmlns:p14="http://schemas.microsoft.com/office/powerpoint/2010/main" val="305314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scott.u.jollo@odot.oregon.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0426"/>
            <a:ext cx="10210800" cy="1470025"/>
          </a:xfrm>
        </p:spPr>
        <p:txBody>
          <a:bodyPr>
            <a:normAutofit fontScale="90000"/>
          </a:bodyPr>
          <a:lstStyle/>
          <a:p>
            <a:r>
              <a:rPr lang="en-US" dirty="0"/>
              <a:t>2024-03-BD </a:t>
            </a:r>
            <a:br>
              <a:rPr lang="en-US" dirty="0"/>
            </a:br>
            <a:r>
              <a:rPr lang="en-US" dirty="0"/>
              <a:t>Evaluation of Multi-Post Large Sign Supports with Slip Base and Slip Hinge</a:t>
            </a:r>
          </a:p>
        </p:txBody>
      </p:sp>
      <p:sp>
        <p:nvSpPr>
          <p:cNvPr id="3" name="Subtitle 2"/>
          <p:cNvSpPr>
            <a:spLocks noGrp="1"/>
          </p:cNvSpPr>
          <p:nvPr>
            <p:ph type="subTitle" idx="1"/>
          </p:nvPr>
        </p:nvSpPr>
        <p:spPr/>
        <p:txBody>
          <a:bodyPr/>
          <a:lstStyle/>
          <a:p>
            <a:r>
              <a:rPr lang="en-US" dirty="0"/>
              <a:t>Scott Jollo, P.E.</a:t>
            </a:r>
          </a:p>
          <a:p>
            <a:r>
              <a:rPr lang="en-US" dirty="0"/>
              <a:t>Oregon DOT</a:t>
            </a:r>
          </a:p>
          <a:p>
            <a:r>
              <a:rPr lang="en-US" dirty="0"/>
              <a:t>scott.u.jollo@odot.oregon.gov</a:t>
            </a:r>
          </a:p>
        </p:txBody>
      </p:sp>
    </p:spTree>
    <p:extLst>
      <p:ext uri="{BB962C8B-B14F-4D97-AF65-F5344CB8AC3E}">
        <p14:creationId xmlns:p14="http://schemas.microsoft.com/office/powerpoint/2010/main" val="380886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r>
              <a:rPr lang="en-US" dirty="0"/>
              <a:t>Testing has also shown that the sign assembly can be damaged and require extensive and expensive repair if the impacted lower portion of the support post remains hinged to the upper portion of the support post. </a:t>
            </a:r>
          </a:p>
          <a:p>
            <a:r>
              <a:rPr lang="en-US" dirty="0"/>
              <a:t>If the hinge connection between the upper and lower portions of the support post can be designed to readily disengage, the level of repair may be significantly reduced. A slip hinge design may offer such an advantage. </a:t>
            </a:r>
          </a:p>
        </p:txBody>
      </p:sp>
    </p:spTree>
    <p:extLst>
      <p:ext uri="{BB962C8B-B14F-4D97-AF65-F5344CB8AC3E}">
        <p14:creationId xmlns:p14="http://schemas.microsoft.com/office/powerpoint/2010/main" val="272308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9" name="Content Placeholder 8" descr="Diagram, schematic&#10;&#10;Description automatically generated">
            <a:extLst>
              <a:ext uri="{FF2B5EF4-FFF2-40B4-BE49-F238E27FC236}">
                <a16:creationId xmlns:a16="http://schemas.microsoft.com/office/drawing/2014/main" id="{10E94E85-FD87-70B1-7DCA-7A93788582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74638"/>
            <a:ext cx="9906000" cy="5733074"/>
          </a:xfrm>
        </p:spPr>
      </p:pic>
    </p:spTree>
    <p:extLst>
      <p:ext uri="{BB962C8B-B14F-4D97-AF65-F5344CB8AC3E}">
        <p14:creationId xmlns:p14="http://schemas.microsoft.com/office/powerpoint/2010/main" val="60604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Diagram, engineering drawing&#10;&#10;Description automatically generated">
            <a:extLst>
              <a:ext uri="{FF2B5EF4-FFF2-40B4-BE49-F238E27FC236}">
                <a16:creationId xmlns:a16="http://schemas.microsoft.com/office/drawing/2014/main" id="{A0BF2DDB-165C-B70F-2CA6-6F602620C6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303367"/>
            <a:ext cx="4217351" cy="5945033"/>
          </a:xfrm>
        </p:spPr>
      </p:pic>
    </p:spTree>
    <p:extLst>
      <p:ext uri="{BB962C8B-B14F-4D97-AF65-F5344CB8AC3E}">
        <p14:creationId xmlns:p14="http://schemas.microsoft.com/office/powerpoint/2010/main" val="355233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Table&#10;&#10;Description automatically generated">
            <a:extLst>
              <a:ext uri="{FF2B5EF4-FFF2-40B4-BE49-F238E27FC236}">
                <a16:creationId xmlns:a16="http://schemas.microsoft.com/office/drawing/2014/main" id="{E89E6326-AD1B-943E-EAAA-C23EB4D5F4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274638"/>
            <a:ext cx="2356919" cy="5973762"/>
          </a:xfrm>
        </p:spPr>
      </p:pic>
    </p:spTree>
    <p:extLst>
      <p:ext uri="{BB962C8B-B14F-4D97-AF65-F5344CB8AC3E}">
        <p14:creationId xmlns:p14="http://schemas.microsoft.com/office/powerpoint/2010/main" val="266175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Diagram&#10;&#10;Description automatically generated">
            <a:extLst>
              <a:ext uri="{FF2B5EF4-FFF2-40B4-BE49-F238E27FC236}">
                <a16:creationId xmlns:a16="http://schemas.microsoft.com/office/drawing/2014/main" id="{CA7DBD16-5AAF-C6DA-09A2-6CBD19466B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74638"/>
            <a:ext cx="7058665" cy="5545137"/>
          </a:xfrm>
        </p:spPr>
      </p:pic>
    </p:spTree>
    <p:extLst>
      <p:ext uri="{BB962C8B-B14F-4D97-AF65-F5344CB8AC3E}">
        <p14:creationId xmlns:p14="http://schemas.microsoft.com/office/powerpoint/2010/main" val="409969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5" name="Content Placeholder 4" descr="A diagram of a house&#10;&#10;Description automatically generated with low confidence">
            <a:extLst>
              <a:ext uri="{FF2B5EF4-FFF2-40B4-BE49-F238E27FC236}">
                <a16:creationId xmlns:a16="http://schemas.microsoft.com/office/drawing/2014/main" id="{0589F804-A2E8-6BE9-0B54-4967C21C27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536575"/>
            <a:ext cx="11066846" cy="5407025"/>
          </a:xfrm>
        </p:spPr>
      </p:pic>
    </p:spTree>
    <p:extLst>
      <p:ext uri="{BB962C8B-B14F-4D97-AF65-F5344CB8AC3E}">
        <p14:creationId xmlns:p14="http://schemas.microsoft.com/office/powerpoint/2010/main" val="308731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5" name="Content Placeholder 4" descr="Diagram&#10;&#10;Description automatically generated">
            <a:extLst>
              <a:ext uri="{FF2B5EF4-FFF2-40B4-BE49-F238E27FC236}">
                <a16:creationId xmlns:a16="http://schemas.microsoft.com/office/drawing/2014/main" id="{7FCDCCDE-D786-8857-50CB-75F9021A39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767" y="274638"/>
            <a:ext cx="9159233" cy="5721349"/>
          </a:xfrm>
        </p:spPr>
      </p:pic>
    </p:spTree>
    <p:extLst>
      <p:ext uri="{BB962C8B-B14F-4D97-AF65-F5344CB8AC3E}">
        <p14:creationId xmlns:p14="http://schemas.microsoft.com/office/powerpoint/2010/main" val="34235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6" name="Content Placeholder 5" descr="Diagram&#10;&#10;Description automatically generated">
            <a:extLst>
              <a:ext uri="{FF2B5EF4-FFF2-40B4-BE49-F238E27FC236}">
                <a16:creationId xmlns:a16="http://schemas.microsoft.com/office/drawing/2014/main" id="{6F5669AB-FDCC-F7A7-91A6-38737B9F20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303367"/>
            <a:ext cx="4217351" cy="5945033"/>
          </a:xfrm>
        </p:spPr>
      </p:pic>
    </p:spTree>
    <p:extLst>
      <p:ext uri="{BB962C8B-B14F-4D97-AF65-F5344CB8AC3E}">
        <p14:creationId xmlns:p14="http://schemas.microsoft.com/office/powerpoint/2010/main" val="72707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Diagram, engineering drawing&#10;&#10;Description automatically generated">
            <a:extLst>
              <a:ext uri="{FF2B5EF4-FFF2-40B4-BE49-F238E27FC236}">
                <a16:creationId xmlns:a16="http://schemas.microsoft.com/office/drawing/2014/main" id="{412D3F0E-DED0-A657-CC5C-81EA8F06D1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926" y="274638"/>
            <a:ext cx="9839074" cy="5821362"/>
          </a:xfrm>
        </p:spPr>
      </p:pic>
    </p:spTree>
    <p:extLst>
      <p:ext uri="{BB962C8B-B14F-4D97-AF65-F5344CB8AC3E}">
        <p14:creationId xmlns:p14="http://schemas.microsoft.com/office/powerpoint/2010/main" val="372430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5" name="Content Placeholder 4" descr="A picture containing grass, sky, outdoor, field&#10;&#10;Description automatically generated">
            <a:extLst>
              <a:ext uri="{FF2B5EF4-FFF2-40B4-BE49-F238E27FC236}">
                <a16:creationId xmlns:a16="http://schemas.microsoft.com/office/drawing/2014/main" id="{BD891F7A-02DB-EA43-AFC7-887407DF3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74638"/>
            <a:ext cx="7812616" cy="5859462"/>
          </a:xfrm>
        </p:spPr>
      </p:pic>
    </p:spTree>
    <p:extLst>
      <p:ext uri="{BB962C8B-B14F-4D97-AF65-F5344CB8AC3E}">
        <p14:creationId xmlns:p14="http://schemas.microsoft.com/office/powerpoint/2010/main" val="335686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Project Goal</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r>
              <a:rPr lang="en-US" dirty="0"/>
              <a:t>Investigate MASH compliance of multi-support breakaway sign support systems that incorporate both a four-bolt slip base mechanism and a slip hinge rather than fuse plate below the sign panel. </a:t>
            </a:r>
          </a:p>
          <a:p>
            <a:r>
              <a:rPr lang="en-US" dirty="0"/>
              <a:t>The slip hinge may provide more consistent activation than the fuse plate and does not rely on mechanical properties of the plate, which can vary significantly. </a:t>
            </a:r>
          </a:p>
        </p:txBody>
      </p:sp>
    </p:spTree>
    <p:extLst>
      <p:ext uri="{BB962C8B-B14F-4D97-AF65-F5344CB8AC3E}">
        <p14:creationId xmlns:p14="http://schemas.microsoft.com/office/powerpoint/2010/main" val="132621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A picture containing outdoor, sky, ground, car&#10;&#10;Description automatically generated">
            <a:extLst>
              <a:ext uri="{FF2B5EF4-FFF2-40B4-BE49-F238E27FC236}">
                <a16:creationId xmlns:a16="http://schemas.microsoft.com/office/drawing/2014/main" id="{155953B0-3B66-AACC-0938-CF04357AF6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984" y="274638"/>
            <a:ext cx="7558616" cy="5668962"/>
          </a:xfrm>
        </p:spPr>
      </p:pic>
    </p:spTree>
    <p:extLst>
      <p:ext uri="{BB962C8B-B14F-4D97-AF65-F5344CB8AC3E}">
        <p14:creationId xmlns:p14="http://schemas.microsoft.com/office/powerpoint/2010/main" val="359370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A picture containing text, grass, outdoor, sign&#10;&#10;Description automatically generated">
            <a:extLst>
              <a:ext uri="{FF2B5EF4-FFF2-40B4-BE49-F238E27FC236}">
                <a16:creationId xmlns:a16="http://schemas.microsoft.com/office/drawing/2014/main" id="{BCE8EF14-7FC9-5C59-B558-A773C4D50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2327" y="284195"/>
            <a:ext cx="7647473" cy="5735605"/>
          </a:xfrm>
        </p:spPr>
      </p:pic>
    </p:spTree>
    <p:extLst>
      <p:ext uri="{BB962C8B-B14F-4D97-AF65-F5344CB8AC3E}">
        <p14:creationId xmlns:p14="http://schemas.microsoft.com/office/powerpoint/2010/main" val="76113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A picture containing text, grass, outdoor, sign&#10;&#10;Description automatically generated">
            <a:extLst>
              <a:ext uri="{FF2B5EF4-FFF2-40B4-BE49-F238E27FC236}">
                <a16:creationId xmlns:a16="http://schemas.microsoft.com/office/drawing/2014/main" id="{58FE4195-A462-9A50-6529-5E70A5FB3E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274638"/>
            <a:ext cx="5840358" cy="5868987"/>
          </a:xfrm>
        </p:spPr>
      </p:pic>
    </p:spTree>
    <p:extLst>
      <p:ext uri="{BB962C8B-B14F-4D97-AF65-F5344CB8AC3E}">
        <p14:creationId xmlns:p14="http://schemas.microsoft.com/office/powerpoint/2010/main" val="62017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6" name="Content Placeholder 5" descr="A road with a sign on it&#10;&#10;Description automatically generated with low confidence">
            <a:extLst>
              <a:ext uri="{FF2B5EF4-FFF2-40B4-BE49-F238E27FC236}">
                <a16:creationId xmlns:a16="http://schemas.microsoft.com/office/drawing/2014/main" id="{55376B02-5519-8837-2AE7-2B9076872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74638"/>
            <a:ext cx="7965016" cy="5973762"/>
          </a:xfrm>
        </p:spPr>
      </p:pic>
    </p:spTree>
    <p:extLst>
      <p:ext uri="{BB962C8B-B14F-4D97-AF65-F5344CB8AC3E}">
        <p14:creationId xmlns:p14="http://schemas.microsoft.com/office/powerpoint/2010/main" val="307600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A picture containing outdoor, grass, ground, car&#10;&#10;Description automatically generated">
            <a:extLst>
              <a:ext uri="{FF2B5EF4-FFF2-40B4-BE49-F238E27FC236}">
                <a16:creationId xmlns:a16="http://schemas.microsoft.com/office/drawing/2014/main" id="{27C4B071-BA99-B82E-B8F4-D06C385EB8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984" y="274638"/>
            <a:ext cx="7965016" cy="5973762"/>
          </a:xfrm>
        </p:spPr>
      </p:pic>
    </p:spTree>
    <p:extLst>
      <p:ext uri="{BB962C8B-B14F-4D97-AF65-F5344CB8AC3E}">
        <p14:creationId xmlns:p14="http://schemas.microsoft.com/office/powerpoint/2010/main" val="413591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6" name="Content Placeholder 5" descr="A picture containing outdoor, ground, grass, sidewalk&#10;&#10;Description automatically generated">
            <a:extLst>
              <a:ext uri="{FF2B5EF4-FFF2-40B4-BE49-F238E27FC236}">
                <a16:creationId xmlns:a16="http://schemas.microsoft.com/office/drawing/2014/main" id="{5B2F084D-C8C8-5240-1348-9DA8869F1B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74638"/>
            <a:ext cx="7965016" cy="5973762"/>
          </a:xfrm>
        </p:spPr>
      </p:pic>
    </p:spTree>
    <p:extLst>
      <p:ext uri="{BB962C8B-B14F-4D97-AF65-F5344CB8AC3E}">
        <p14:creationId xmlns:p14="http://schemas.microsoft.com/office/powerpoint/2010/main" val="1707230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A street sign is posted on a pole&#10;&#10;Description automatically generated with medium confidence">
            <a:extLst>
              <a:ext uri="{FF2B5EF4-FFF2-40B4-BE49-F238E27FC236}">
                <a16:creationId xmlns:a16="http://schemas.microsoft.com/office/drawing/2014/main" id="{CAA08BD6-FF41-0C98-2AC0-BEA552D0BB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47650"/>
            <a:ext cx="8001000" cy="6000750"/>
          </a:xfrm>
        </p:spPr>
      </p:pic>
    </p:spTree>
    <p:extLst>
      <p:ext uri="{BB962C8B-B14F-4D97-AF65-F5344CB8AC3E}">
        <p14:creationId xmlns:p14="http://schemas.microsoft.com/office/powerpoint/2010/main" val="2980680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6" name="Content Placeholder 5" descr="A close-up of a bridge&#10;&#10;Description automatically generated with medium confidence">
            <a:extLst>
              <a:ext uri="{FF2B5EF4-FFF2-40B4-BE49-F238E27FC236}">
                <a16:creationId xmlns:a16="http://schemas.microsoft.com/office/drawing/2014/main" id="{3EBF9780-1B87-DFFC-EA10-704265C89E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304800"/>
            <a:ext cx="7924800" cy="5943600"/>
          </a:xfrm>
        </p:spPr>
      </p:pic>
    </p:spTree>
    <p:extLst>
      <p:ext uri="{BB962C8B-B14F-4D97-AF65-F5344CB8AC3E}">
        <p14:creationId xmlns:p14="http://schemas.microsoft.com/office/powerpoint/2010/main" val="101029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5" name="Content Placeholder 4" descr="Diagram, schematic&#10;&#10;Description automatically generated">
            <a:extLst>
              <a:ext uri="{FF2B5EF4-FFF2-40B4-BE49-F238E27FC236}">
                <a16:creationId xmlns:a16="http://schemas.microsoft.com/office/drawing/2014/main" id="{990CC83A-FF48-CADE-0BD0-1349629CAD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74638"/>
            <a:ext cx="8118412" cy="5973762"/>
          </a:xfrm>
        </p:spPr>
      </p:pic>
    </p:spTree>
    <p:extLst>
      <p:ext uri="{BB962C8B-B14F-4D97-AF65-F5344CB8AC3E}">
        <p14:creationId xmlns:p14="http://schemas.microsoft.com/office/powerpoint/2010/main" val="240165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90CC83A-FF48-CADE-0BD0-1349629CAD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57400" y="274638"/>
            <a:ext cx="8118412" cy="5973762"/>
          </a:xfrm>
        </p:spPr>
      </p:pic>
    </p:spTree>
    <p:extLst>
      <p:ext uri="{BB962C8B-B14F-4D97-AF65-F5344CB8AC3E}">
        <p14:creationId xmlns:p14="http://schemas.microsoft.com/office/powerpoint/2010/main" val="148974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Background – Fuse Plate</a:t>
            </a:r>
          </a:p>
        </p:txBody>
      </p:sp>
      <p:pic>
        <p:nvPicPr>
          <p:cNvPr id="5" name="Content Placeholder 4" descr="Diagram, engineering drawing&#10;&#10;Description automatically generated">
            <a:extLst>
              <a:ext uri="{FF2B5EF4-FFF2-40B4-BE49-F238E27FC236}">
                <a16:creationId xmlns:a16="http://schemas.microsoft.com/office/drawing/2014/main" id="{9A26B288-BEEF-DC28-A918-3BFB59FB6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397397"/>
            <a:ext cx="7467600" cy="4803378"/>
          </a:xfrm>
        </p:spPr>
      </p:pic>
    </p:spTree>
    <p:extLst>
      <p:ext uri="{BB962C8B-B14F-4D97-AF65-F5344CB8AC3E}">
        <p14:creationId xmlns:p14="http://schemas.microsoft.com/office/powerpoint/2010/main" val="3430063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90CC83A-FF48-CADE-0BD0-1349629CAD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57400" y="274638"/>
            <a:ext cx="8118412" cy="5973762"/>
          </a:xfrm>
        </p:spPr>
      </p:pic>
    </p:spTree>
    <p:extLst>
      <p:ext uri="{BB962C8B-B14F-4D97-AF65-F5344CB8AC3E}">
        <p14:creationId xmlns:p14="http://schemas.microsoft.com/office/powerpoint/2010/main" val="2609787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90CC83A-FF48-CADE-0BD0-1349629CAD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57400" y="274638"/>
            <a:ext cx="8118412" cy="5973762"/>
          </a:xfrm>
        </p:spPr>
      </p:pic>
    </p:spTree>
    <p:extLst>
      <p:ext uri="{BB962C8B-B14F-4D97-AF65-F5344CB8AC3E}">
        <p14:creationId xmlns:p14="http://schemas.microsoft.com/office/powerpoint/2010/main" val="1851053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Diagram&#10;&#10;Description automatically generated with medium confidence">
            <a:extLst>
              <a:ext uri="{FF2B5EF4-FFF2-40B4-BE49-F238E27FC236}">
                <a16:creationId xmlns:a16="http://schemas.microsoft.com/office/drawing/2014/main" id="{8A260769-CC93-A5CC-93EF-59FBBB527C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1413" y="274638"/>
            <a:ext cx="6228787" cy="5835649"/>
          </a:xfrm>
        </p:spPr>
      </p:pic>
    </p:spTree>
    <p:extLst>
      <p:ext uri="{BB962C8B-B14F-4D97-AF65-F5344CB8AC3E}">
        <p14:creationId xmlns:p14="http://schemas.microsoft.com/office/powerpoint/2010/main" val="325953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Diagram, engineering drawing&#10;&#10;Description automatically generated">
            <a:extLst>
              <a:ext uri="{FF2B5EF4-FFF2-40B4-BE49-F238E27FC236}">
                <a16:creationId xmlns:a16="http://schemas.microsoft.com/office/drawing/2014/main" id="{7304E0B2-FBDD-627B-A81C-98C998B43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8092" y="274638"/>
            <a:ext cx="7129308" cy="5973762"/>
          </a:xfrm>
        </p:spPr>
      </p:pic>
    </p:spTree>
    <p:extLst>
      <p:ext uri="{BB962C8B-B14F-4D97-AF65-F5344CB8AC3E}">
        <p14:creationId xmlns:p14="http://schemas.microsoft.com/office/powerpoint/2010/main" val="2078309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11" name="Content Placeholder 10" descr="Diagram, engineering drawing&#10;&#10;Description automatically generated">
            <a:extLst>
              <a:ext uri="{FF2B5EF4-FFF2-40B4-BE49-F238E27FC236}">
                <a16:creationId xmlns:a16="http://schemas.microsoft.com/office/drawing/2014/main" id="{A93F83EE-877E-D5A4-923D-C5563FAE59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449" y="280647"/>
            <a:ext cx="8667951" cy="5967753"/>
          </a:xfrm>
        </p:spPr>
      </p:pic>
    </p:spTree>
    <p:extLst>
      <p:ext uri="{BB962C8B-B14F-4D97-AF65-F5344CB8AC3E}">
        <p14:creationId xmlns:p14="http://schemas.microsoft.com/office/powerpoint/2010/main" val="3981756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7" name="Content Placeholder 6" descr="Table&#10;&#10;Description automatically generated">
            <a:extLst>
              <a:ext uri="{FF2B5EF4-FFF2-40B4-BE49-F238E27FC236}">
                <a16:creationId xmlns:a16="http://schemas.microsoft.com/office/drawing/2014/main" id="{5D03305A-451E-4354-90D2-8A5646D4E2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280284"/>
            <a:ext cx="4078870" cy="5968116"/>
          </a:xfrm>
        </p:spPr>
      </p:pic>
    </p:spTree>
    <p:extLst>
      <p:ext uri="{BB962C8B-B14F-4D97-AF65-F5344CB8AC3E}">
        <p14:creationId xmlns:p14="http://schemas.microsoft.com/office/powerpoint/2010/main" val="165339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endParaRPr lang="en-US" dirty="0"/>
          </a:p>
        </p:txBody>
      </p:sp>
      <p:pic>
        <p:nvPicPr>
          <p:cNvPr id="6" name="Content Placeholder 5" descr="Diagram, engineering drawing&#10;&#10;Description automatically generated">
            <a:extLst>
              <a:ext uri="{FF2B5EF4-FFF2-40B4-BE49-F238E27FC236}">
                <a16:creationId xmlns:a16="http://schemas.microsoft.com/office/drawing/2014/main" id="{6D5A540A-BB3B-FD8B-E411-F23C59090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7798" y="274638"/>
            <a:ext cx="6822402" cy="5973762"/>
          </a:xfrm>
        </p:spPr>
      </p:pic>
    </p:spTree>
    <p:extLst>
      <p:ext uri="{BB962C8B-B14F-4D97-AF65-F5344CB8AC3E}">
        <p14:creationId xmlns:p14="http://schemas.microsoft.com/office/powerpoint/2010/main" val="1192006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normAutofit/>
          </a:bodyPr>
          <a:lstStyle/>
          <a:p>
            <a:r>
              <a:rPr lang="en-US" dirty="0"/>
              <a:t>Hinge Testing</a:t>
            </a:r>
          </a:p>
        </p:txBody>
      </p:sp>
      <p:pic>
        <p:nvPicPr>
          <p:cNvPr id="6" name="Content Placeholder 5" descr="Table&#10;&#10;Description automatically generated">
            <a:extLst>
              <a:ext uri="{FF2B5EF4-FFF2-40B4-BE49-F238E27FC236}">
                <a16:creationId xmlns:a16="http://schemas.microsoft.com/office/drawing/2014/main" id="{DF388CD3-A9A7-BB2A-D28B-EED9FA0DAD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33189"/>
            <a:ext cx="10972800" cy="4026963"/>
          </a:xfrm>
        </p:spPr>
      </p:pic>
    </p:spTree>
    <p:extLst>
      <p:ext uri="{BB962C8B-B14F-4D97-AF65-F5344CB8AC3E}">
        <p14:creationId xmlns:p14="http://schemas.microsoft.com/office/powerpoint/2010/main" val="45355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Proposed Work Plan – Task 1</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endParaRPr lang="en-US" dirty="0"/>
          </a:p>
          <a:p>
            <a:r>
              <a:rPr lang="en-US" dirty="0"/>
              <a:t>Task 1: Literature Review and State Survey</a:t>
            </a:r>
          </a:p>
          <a:p>
            <a:pPr lvl="1"/>
            <a:r>
              <a:rPr lang="en-US" dirty="0"/>
              <a:t>The research team will review previous and ongoing research projects to determine multi-post sign support systems that have met MASH requirements with various base and hinge types. </a:t>
            </a:r>
          </a:p>
          <a:p>
            <a:pPr lvl="1"/>
            <a:r>
              <a:rPr lang="en-US" dirty="0"/>
              <a:t> A survey instrument will be distributed to the Roadside Safety Pooled Fund members to identify the characteristics of their multi-post sign support systems. </a:t>
            </a:r>
          </a:p>
        </p:txBody>
      </p:sp>
    </p:spTree>
    <p:extLst>
      <p:ext uri="{BB962C8B-B14F-4D97-AF65-F5344CB8AC3E}">
        <p14:creationId xmlns:p14="http://schemas.microsoft.com/office/powerpoint/2010/main" val="2551835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Proposed Work Plan – Task 2</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r>
              <a:rPr lang="en-US" dirty="0"/>
              <a:t>Task 2: Engineering Analysis</a:t>
            </a:r>
          </a:p>
          <a:p>
            <a:pPr lvl="1"/>
            <a:r>
              <a:rPr lang="en-US" dirty="0"/>
              <a:t>The research team will the data obtained in Task 1 to determine features and critical configurations of the multi-post sign support systems to evaluate through this research.</a:t>
            </a:r>
          </a:p>
          <a:p>
            <a:pPr lvl="2"/>
            <a:r>
              <a:rPr lang="en-US" dirty="0"/>
              <a:t> features might include extruded aluminum sign panels</a:t>
            </a:r>
          </a:p>
          <a:p>
            <a:pPr lvl="2"/>
            <a:r>
              <a:rPr lang="en-US" dirty="0"/>
              <a:t>W-section posts</a:t>
            </a:r>
          </a:p>
          <a:p>
            <a:pPr lvl="2"/>
            <a:r>
              <a:rPr lang="en-US" dirty="0"/>
              <a:t>4-bolt slip base</a:t>
            </a:r>
          </a:p>
          <a:p>
            <a:pPr lvl="2"/>
            <a:r>
              <a:rPr lang="en-US" dirty="0"/>
              <a:t>The hinge design may vary as a focal point of the research effort. </a:t>
            </a:r>
          </a:p>
          <a:p>
            <a:pPr lvl="1"/>
            <a:r>
              <a:rPr lang="en-US" dirty="0"/>
              <a:t>The analysis will result in recommendations for full-scale crash testing. </a:t>
            </a:r>
          </a:p>
        </p:txBody>
      </p:sp>
    </p:spTree>
    <p:extLst>
      <p:ext uri="{BB962C8B-B14F-4D97-AF65-F5344CB8AC3E}">
        <p14:creationId xmlns:p14="http://schemas.microsoft.com/office/powerpoint/2010/main" val="302237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Background – Fuse Plate</a:t>
            </a:r>
          </a:p>
        </p:txBody>
      </p:sp>
      <p:pic>
        <p:nvPicPr>
          <p:cNvPr id="7" name="Content Placeholder 6" descr="Diagram, engineering drawing&#10;&#10;Description automatically generated">
            <a:extLst>
              <a:ext uri="{FF2B5EF4-FFF2-40B4-BE49-F238E27FC236}">
                <a16:creationId xmlns:a16="http://schemas.microsoft.com/office/drawing/2014/main" id="{D76001DF-69B7-616E-AB50-0C0CACA5B9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6012" y="1447800"/>
            <a:ext cx="5239976" cy="4800600"/>
          </a:xfrm>
        </p:spPr>
      </p:pic>
    </p:spTree>
    <p:extLst>
      <p:ext uri="{BB962C8B-B14F-4D97-AF65-F5344CB8AC3E}">
        <p14:creationId xmlns:p14="http://schemas.microsoft.com/office/powerpoint/2010/main" val="1075667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Proposed Work Plan – Task 3</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r>
              <a:rPr lang="en-US" dirty="0"/>
              <a:t>Task 3: Full-scale Crash Testing</a:t>
            </a:r>
          </a:p>
          <a:p>
            <a:pPr lvl="1"/>
            <a:r>
              <a:rPr lang="en-US" dirty="0"/>
              <a:t>The research team will evaluate two critical configurations of multi-post sign support systems according to MASH criteria. </a:t>
            </a:r>
          </a:p>
          <a:p>
            <a:pPr lvl="1"/>
            <a:r>
              <a:rPr lang="en-US" dirty="0"/>
              <a:t>Critical tests will be identified and performed to evaluate the impact performance of the selected configurations. </a:t>
            </a:r>
          </a:p>
          <a:p>
            <a:pPr lvl="1"/>
            <a:r>
              <a:rPr lang="en-US" dirty="0"/>
              <a:t>The results will be used to evaluate MASH compliance and assess performance differences between slip hinge and fuse plate hinge designs. </a:t>
            </a:r>
          </a:p>
        </p:txBody>
      </p:sp>
    </p:spTree>
    <p:extLst>
      <p:ext uri="{BB962C8B-B14F-4D97-AF65-F5344CB8AC3E}">
        <p14:creationId xmlns:p14="http://schemas.microsoft.com/office/powerpoint/2010/main" val="2175183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Deliverables</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r>
              <a:rPr lang="en-US" dirty="0"/>
              <a:t>Final Report to document research effort</a:t>
            </a:r>
          </a:p>
          <a:p>
            <a:pPr lvl="1"/>
            <a:r>
              <a:rPr lang="en-US" dirty="0"/>
              <a:t>Literature review</a:t>
            </a:r>
          </a:p>
          <a:p>
            <a:pPr lvl="1"/>
            <a:r>
              <a:rPr lang="en-US" dirty="0"/>
              <a:t>Computer simulations </a:t>
            </a:r>
          </a:p>
          <a:p>
            <a:pPr lvl="1"/>
            <a:r>
              <a:rPr lang="en-US" dirty="0"/>
              <a:t>Crash Testing</a:t>
            </a:r>
          </a:p>
          <a:p>
            <a:pPr lvl="1"/>
            <a:r>
              <a:rPr lang="en-US" dirty="0"/>
              <a:t>Performance differences observed between slip hinge and fuse plate hinge designs </a:t>
            </a:r>
          </a:p>
          <a:p>
            <a:pPr lvl="1"/>
            <a:r>
              <a:rPr lang="en-US" dirty="0"/>
              <a:t>Recommendations for further research </a:t>
            </a:r>
          </a:p>
          <a:p>
            <a:pPr lvl="2"/>
            <a:r>
              <a:rPr lang="en-US" dirty="0"/>
              <a:t>Based on system failing MASH testing criteria</a:t>
            </a:r>
          </a:p>
          <a:p>
            <a:pPr lvl="2"/>
            <a:endParaRPr lang="en-US" dirty="0"/>
          </a:p>
        </p:txBody>
      </p:sp>
    </p:spTree>
    <p:extLst>
      <p:ext uri="{BB962C8B-B14F-4D97-AF65-F5344CB8AC3E}">
        <p14:creationId xmlns:p14="http://schemas.microsoft.com/office/powerpoint/2010/main" val="1352871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Urgency and Expected Benefit</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r>
              <a:rPr lang="en-US" dirty="0"/>
              <a:t>This project will assess MASH compliance and overall impact performance of multi-post sign support systems with slip hinge mechanisms. </a:t>
            </a:r>
          </a:p>
          <a:p>
            <a:r>
              <a:rPr lang="en-US" dirty="0"/>
              <a:t>The slip hinges may activate more consistently and result in less damage to the sign support system than fuse plate hinges.</a:t>
            </a:r>
          </a:p>
          <a:p>
            <a:r>
              <a:rPr lang="en-US" dirty="0"/>
              <a:t>If this is verified through research, it can provide states with a cost-effective option for multi-post sign support systems.</a:t>
            </a:r>
          </a:p>
          <a:p>
            <a:pPr lvl="2"/>
            <a:endParaRPr lang="en-US" dirty="0"/>
          </a:p>
        </p:txBody>
      </p:sp>
    </p:spTree>
    <p:extLst>
      <p:ext uri="{BB962C8B-B14F-4D97-AF65-F5344CB8AC3E}">
        <p14:creationId xmlns:p14="http://schemas.microsoft.com/office/powerpoint/2010/main" val="3062966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Funding and Research Period</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endParaRPr lang="en-US" dirty="0"/>
          </a:p>
          <a:p>
            <a:endParaRPr lang="en-US" dirty="0"/>
          </a:p>
          <a:p>
            <a:r>
              <a:rPr lang="en-US" dirty="0"/>
              <a:t>Estimated project cost = $215,000</a:t>
            </a:r>
          </a:p>
          <a:p>
            <a:r>
              <a:rPr lang="en-US" dirty="0"/>
              <a:t>Research Period of 18 months</a:t>
            </a:r>
          </a:p>
        </p:txBody>
      </p:sp>
    </p:spTree>
    <p:extLst>
      <p:ext uri="{BB962C8B-B14F-4D97-AF65-F5344CB8AC3E}">
        <p14:creationId xmlns:p14="http://schemas.microsoft.com/office/powerpoint/2010/main" val="3276070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Developer of Problem Statement</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endParaRPr lang="en-US" dirty="0"/>
          </a:p>
          <a:p>
            <a:endParaRPr lang="en-US" dirty="0"/>
          </a:p>
          <a:p>
            <a:r>
              <a:rPr lang="en-US" dirty="0"/>
              <a:t>Name: Scott Jollo, Oregon DOT</a:t>
            </a:r>
          </a:p>
          <a:p>
            <a:r>
              <a:rPr lang="en-US" dirty="0"/>
              <a:t>Email: </a:t>
            </a:r>
            <a:r>
              <a:rPr lang="en-US" dirty="0">
                <a:hlinkClick r:id="rId2"/>
              </a:rPr>
              <a:t>scott.u.jollo@odot.oregon.gov</a:t>
            </a:r>
            <a:endParaRPr lang="en-US" dirty="0"/>
          </a:p>
          <a:p>
            <a:r>
              <a:rPr lang="en-US" dirty="0"/>
              <a:t>Phone: 503.510.2204</a:t>
            </a:r>
          </a:p>
          <a:p>
            <a:pPr lvl="2"/>
            <a:endParaRPr lang="en-US" dirty="0"/>
          </a:p>
        </p:txBody>
      </p:sp>
    </p:spTree>
    <p:extLst>
      <p:ext uri="{BB962C8B-B14F-4D97-AF65-F5344CB8AC3E}">
        <p14:creationId xmlns:p14="http://schemas.microsoft.com/office/powerpoint/2010/main" val="31069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Background – Fuse Plate</a:t>
            </a:r>
          </a:p>
        </p:txBody>
      </p:sp>
      <p:pic>
        <p:nvPicPr>
          <p:cNvPr id="6" name="Content Placeholder 5" descr="A picture containing text, indoor&#10;&#10;Description automatically generated">
            <a:extLst>
              <a:ext uri="{FF2B5EF4-FFF2-40B4-BE49-F238E27FC236}">
                <a16:creationId xmlns:a16="http://schemas.microsoft.com/office/drawing/2014/main" id="{35E3583D-E021-9608-5E7B-B00C752C81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17638"/>
            <a:ext cx="9128124" cy="4564062"/>
          </a:xfrm>
        </p:spPr>
      </p:pic>
    </p:spTree>
    <p:extLst>
      <p:ext uri="{BB962C8B-B14F-4D97-AF65-F5344CB8AC3E}">
        <p14:creationId xmlns:p14="http://schemas.microsoft.com/office/powerpoint/2010/main" val="292679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Background – Slip Hinge </a:t>
            </a:r>
          </a:p>
        </p:txBody>
      </p:sp>
      <p:pic>
        <p:nvPicPr>
          <p:cNvPr id="7" name="Content Placeholder 6" descr="Diagram, engineering drawing&#10;&#10;Description automatically generated">
            <a:extLst>
              <a:ext uri="{FF2B5EF4-FFF2-40B4-BE49-F238E27FC236}">
                <a16:creationId xmlns:a16="http://schemas.microsoft.com/office/drawing/2014/main" id="{30749553-C930-CE60-931A-51C2F328E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9092" y="1447800"/>
            <a:ext cx="8113815" cy="4800600"/>
          </a:xfrm>
        </p:spPr>
      </p:pic>
    </p:spTree>
    <p:extLst>
      <p:ext uri="{BB962C8B-B14F-4D97-AF65-F5344CB8AC3E}">
        <p14:creationId xmlns:p14="http://schemas.microsoft.com/office/powerpoint/2010/main" val="239312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Background – Slip Hinge</a:t>
            </a:r>
          </a:p>
        </p:txBody>
      </p:sp>
      <p:pic>
        <p:nvPicPr>
          <p:cNvPr id="7" name="Content Placeholder 6" descr="Diagram&#10;&#10;Description automatically generated with medium confidence">
            <a:extLst>
              <a:ext uri="{FF2B5EF4-FFF2-40B4-BE49-F238E27FC236}">
                <a16:creationId xmlns:a16="http://schemas.microsoft.com/office/drawing/2014/main" id="{8A260769-CC93-A5CC-93EF-59FBBB527C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416887"/>
            <a:ext cx="5009587" cy="4693400"/>
          </a:xfrm>
        </p:spPr>
      </p:pic>
    </p:spTree>
    <p:extLst>
      <p:ext uri="{BB962C8B-B14F-4D97-AF65-F5344CB8AC3E}">
        <p14:creationId xmlns:p14="http://schemas.microsoft.com/office/powerpoint/2010/main" val="270866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r>
              <a:rPr lang="en-US" dirty="0"/>
              <a:t>Full-scale testing experience of large guide sign systems in accordance with MASH criteria is limited. </a:t>
            </a:r>
          </a:p>
          <a:p>
            <a:r>
              <a:rPr lang="en-US" dirty="0"/>
              <a:t>Testing to date has been performed on systems that incorporate a fuse plate below the sign panel to permit rotation of the impacted post relative to the sign assembly. In some tests, the fuse plate has not ruptured and activated a hinge mechanism as intended. </a:t>
            </a:r>
          </a:p>
          <a:p>
            <a:endParaRPr lang="en-US" dirty="0"/>
          </a:p>
        </p:txBody>
      </p:sp>
    </p:spTree>
    <p:extLst>
      <p:ext uri="{BB962C8B-B14F-4D97-AF65-F5344CB8AC3E}">
        <p14:creationId xmlns:p14="http://schemas.microsoft.com/office/powerpoint/2010/main" val="110394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1425-F9E2-1641-E4F5-DC2D311A1EA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A59E870-FB63-A5A5-5543-AA5CB99CCC6F}"/>
              </a:ext>
            </a:extLst>
          </p:cNvPr>
          <p:cNvSpPr>
            <a:spLocks noGrp="1"/>
          </p:cNvSpPr>
          <p:nvPr>
            <p:ph idx="1"/>
          </p:nvPr>
        </p:nvSpPr>
        <p:spPr/>
        <p:txBody>
          <a:bodyPr>
            <a:normAutofit/>
          </a:bodyPr>
          <a:lstStyle/>
          <a:p>
            <a:r>
              <a:rPr lang="en-US" dirty="0"/>
              <a:t>Other types of hinge mechanisms are used by some states. For example, Oregon DOT has had good field experience with a slip-style hinge mechanism.  The slip hinge functions similarly to a slip base system.</a:t>
            </a:r>
          </a:p>
          <a:p>
            <a:r>
              <a:rPr lang="en-US" dirty="0"/>
              <a:t>A clamping force is provided through the tension developed in the slip bolts when they are tightened. Such a system may provide more consistent and reliable activation compared to fuse plates. </a:t>
            </a:r>
          </a:p>
          <a:p>
            <a:endParaRPr lang="en-US" dirty="0"/>
          </a:p>
        </p:txBody>
      </p:sp>
    </p:spTree>
    <p:extLst>
      <p:ext uri="{BB962C8B-B14F-4D97-AF65-F5344CB8AC3E}">
        <p14:creationId xmlns:p14="http://schemas.microsoft.com/office/powerpoint/2010/main" val="1234279391"/>
      </p:ext>
    </p:extLst>
  </p:cSld>
  <p:clrMapOvr>
    <a:masterClrMapping/>
  </p:clrMapOvr>
</p:sld>
</file>

<file path=ppt/theme/theme1.xml><?xml version="1.0" encoding="utf-8"?>
<a:theme xmlns:a="http://schemas.openxmlformats.org/drawingml/2006/main" name="Custom Design">
  <a:themeElements>
    <a:clrScheme name="White Maroon">
      <a:dk1>
        <a:sysClr val="windowText" lastClr="000000"/>
      </a:dk1>
      <a:lt1>
        <a:sysClr val="window" lastClr="FFFFFF"/>
      </a:lt1>
      <a:dk2>
        <a:srgbClr val="1F497D"/>
      </a:dk2>
      <a:lt2>
        <a:srgbClr val="EEECE1"/>
      </a:lt2>
      <a:accent1>
        <a:srgbClr val="953734"/>
      </a:accent1>
      <a:accent2>
        <a:srgbClr val="4F6128"/>
      </a:accent2>
      <a:accent3>
        <a:srgbClr val="9BBB59"/>
      </a:accent3>
      <a:accent4>
        <a:srgbClr val="FFC000"/>
      </a:accent4>
      <a:accent5>
        <a:srgbClr val="0F243E"/>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hite Maroon">
    <a:dk1>
      <a:sysClr val="windowText" lastClr="000000"/>
    </a:dk1>
    <a:lt1>
      <a:sysClr val="window" lastClr="FFFFFF"/>
    </a:lt1>
    <a:dk2>
      <a:srgbClr val="1F497D"/>
    </a:dk2>
    <a:lt2>
      <a:srgbClr val="EEECE1"/>
    </a:lt2>
    <a:accent1>
      <a:srgbClr val="953734"/>
    </a:accent1>
    <a:accent2>
      <a:srgbClr val="4F6128"/>
    </a:accent2>
    <a:accent3>
      <a:srgbClr val="9BBB59"/>
    </a:accent3>
    <a:accent4>
      <a:srgbClr val="FFC000"/>
    </a:accent4>
    <a:accent5>
      <a:srgbClr val="0F243E"/>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b79f66-886f-4856-a20c-94d9de16df12">
      <Terms xmlns="http://schemas.microsoft.com/office/infopath/2007/PartnerControls"/>
    </lcf76f155ced4ddcb4097134ff3c332f>
    <TaxCatchAll xmlns="28c3948a-d4c9-4440-ae21-2e310058d57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9C7F044B0C2D4E84BB48C5724F171D" ma:contentTypeVersion="15" ma:contentTypeDescription="Create a new document." ma:contentTypeScope="" ma:versionID="6964f288264b244552ddcaeb32f928f4">
  <xsd:schema xmlns:xsd="http://www.w3.org/2001/XMLSchema" xmlns:xs="http://www.w3.org/2001/XMLSchema" xmlns:p="http://schemas.microsoft.com/office/2006/metadata/properties" xmlns:ns2="28c3948a-d4c9-4440-ae21-2e310058d576" xmlns:ns3="32b79f66-886f-4856-a20c-94d9de16df12" targetNamespace="http://schemas.microsoft.com/office/2006/metadata/properties" ma:root="true" ma:fieldsID="d4983e2ae3cddc2b299dcca0e0b7cc38" ns2:_="" ns3:_="">
    <xsd:import namespace="28c3948a-d4c9-4440-ae21-2e310058d576"/>
    <xsd:import namespace="32b79f66-886f-4856-a20c-94d9de16df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bjectDetectorVersion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3948a-d4c9-4440-ae21-2e310058d57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a3fa4c6-782b-4d44-89c4-44008f7a34a3}" ma:internalName="TaxCatchAll" ma:showField="CatchAllData" ma:web="28c3948a-d4c9-4440-ae21-2e310058d5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b79f66-886f-4856-a20c-94d9de16df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bbf02c-0cc7-4a19-a098-140ed2a185c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1C3C88-D389-4F00-9611-BC29CA2BD4D3}">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32b79f66-886f-4856-a20c-94d9de16df12"/>
    <ds:schemaRef ds:uri="28c3948a-d4c9-4440-ae21-2e310058d576"/>
  </ds:schemaRefs>
</ds:datastoreItem>
</file>

<file path=customXml/itemProps2.xml><?xml version="1.0" encoding="utf-8"?>
<ds:datastoreItem xmlns:ds="http://schemas.openxmlformats.org/officeDocument/2006/customXml" ds:itemID="{E0816D2C-6812-4638-BDA9-BF4F4FD4A8AD}"/>
</file>

<file path=customXml/itemProps3.xml><?xml version="1.0" encoding="utf-8"?>
<ds:datastoreItem xmlns:ds="http://schemas.openxmlformats.org/officeDocument/2006/customXml" ds:itemID="{6A5CFAEC-3635-4530-85A9-51DAFAEBA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15512</TotalTime>
  <Words>688</Words>
  <Application>Microsoft Office PowerPoint</Application>
  <PresentationFormat>Widescreen</PresentationFormat>
  <Paragraphs>63</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Custom Design</vt:lpstr>
      <vt:lpstr>2024-03-BD  Evaluation of Multi-Post Large Sign Supports with Slip Base and Slip Hinge</vt:lpstr>
      <vt:lpstr>Project Goal</vt:lpstr>
      <vt:lpstr>Background – Fuse Plate</vt:lpstr>
      <vt:lpstr>Background – Fuse Plate</vt:lpstr>
      <vt:lpstr>Background – Fuse Plate</vt:lpstr>
      <vt:lpstr>Background – Slip Hinge </vt:lpstr>
      <vt:lpstr>Background – Slip Hinge</vt:lpstr>
      <vt:lpstr>Background</vt:lpstr>
      <vt:lpstr>Background</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Hinge Testing</vt:lpstr>
      <vt:lpstr>Proposed Work Plan – Task 1</vt:lpstr>
      <vt:lpstr>Proposed Work Plan – Task 2</vt:lpstr>
      <vt:lpstr>Proposed Work Plan – Task 3</vt:lpstr>
      <vt:lpstr>Deliverables</vt:lpstr>
      <vt:lpstr>Urgency and Expected Benefit</vt:lpstr>
      <vt:lpstr>Funding and Research Period</vt:lpstr>
      <vt:lpstr>Developer of Problem Statement</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and Pavements</dc:title>
  <dc:creator>s-yates</dc:creator>
  <cp:lastModifiedBy>JOLLO Scott U</cp:lastModifiedBy>
  <cp:revision>295</cp:revision>
  <cp:lastPrinted>2023-10-03T14:59:56Z</cp:lastPrinted>
  <dcterms:created xsi:type="dcterms:W3CDTF">2011-11-15T15:55:39Z</dcterms:created>
  <dcterms:modified xsi:type="dcterms:W3CDTF">2023-10-03T15:04:43Z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0x010100C49C7F044B0C2D4E84BB48C5724F171D</vt:lpwstr>
  </property>
  <property fmtid="{D5CDD505-2E9C-101B-9397-08002B2CF9AE}" pid="3" name="MSIP_Label_c9cf6fe3-5bce-446b-ad70-bd306593eea0_Enabled">
    <vt:lpwstr>true</vt:lpwstr>
  </property>
  <property fmtid="{D5CDD505-2E9C-101B-9397-08002B2CF9AE}" pid="4" name="MSIP_Label_c9cf6fe3-5bce-446b-ad70-bd306593eea0_SetDate">
    <vt:lpwstr>2023-09-14T18:56:30Z</vt:lpwstr>
  </property>
  <property fmtid="{D5CDD505-2E9C-101B-9397-08002B2CF9AE}" pid="5" name="MSIP_Label_c9cf6fe3-5bce-446b-ad70-bd306593eea0_Method">
    <vt:lpwstr>Privileged</vt:lpwstr>
  </property>
  <property fmtid="{D5CDD505-2E9C-101B-9397-08002B2CF9AE}" pid="6" name="MSIP_Label_c9cf6fe3-5bce-446b-ad70-bd306593eea0_Name">
    <vt:lpwstr>Level 1 - Published (Items)</vt:lpwstr>
  </property>
  <property fmtid="{D5CDD505-2E9C-101B-9397-08002B2CF9AE}" pid="7" name="MSIP_Label_c9cf6fe3-5bce-446b-ad70-bd306593eea0_SiteId">
    <vt:lpwstr>28b0d013-46bc-4a64-8d86-1c8a31cf590d</vt:lpwstr>
  </property>
  <property fmtid="{D5CDD505-2E9C-101B-9397-08002B2CF9AE}" pid="8" name="MSIP_Label_c9cf6fe3-5bce-446b-ad70-bd306593eea0_ActionId">
    <vt:lpwstr>7d30a48c-8162-4b9b-9258-10ce25415c71</vt:lpwstr>
  </property>
  <property fmtid="{D5CDD505-2E9C-101B-9397-08002B2CF9AE}" pid="9" name="MSIP_Label_c9cf6fe3-5bce-446b-ad70-bd306593eea0_ContentBits">
    <vt:lpwstr>0</vt:lpwstr>
  </property>
</Properties>
</file>