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311" r:id="rId5"/>
    <p:sldId id="320" r:id="rId6"/>
    <p:sldId id="312" r:id="rId7"/>
    <p:sldId id="321" r:id="rId8"/>
    <p:sldId id="319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22" r:id="rId21"/>
    <p:sldId id="318" r:id="rId22"/>
    <p:sldId id="317" r:id="rId23"/>
    <p:sldId id="316" r:id="rId24"/>
    <p:sldId id="315" r:id="rId25"/>
    <p:sldId id="313" r:id="rId26"/>
    <p:sldId id="31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800000"/>
    <a:srgbClr val="0808C2"/>
    <a:srgbClr val="4C0000"/>
    <a:srgbClr val="2E0000"/>
    <a:srgbClr val="4B77B6"/>
    <a:srgbClr val="8F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2A2E62-7300-4A32-A89D-DF6D0EA59D7E}" v="2" dt="2023-04-04T16:04:43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86" autoAdjust="0"/>
  </p:normalViewPr>
  <p:slideViewPr>
    <p:cSldViewPr>
      <p:cViewPr varScale="1">
        <p:scale>
          <a:sx n="87" d="100"/>
          <a:sy n="87" d="100"/>
        </p:scale>
        <p:origin x="8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ikh, Nauman" userId="db65e69b-25ed-4131-bb97-6efc3dac82ca" providerId="ADAL" clId="{C62A2E62-7300-4A32-A89D-DF6D0EA59D7E}"/>
    <pc:docChg chg="undo redo custSel addSld delSld modSld modMainMaster modNotesMaster">
      <pc:chgData name="Sheikh, Nauman" userId="db65e69b-25ed-4131-bb97-6efc3dac82ca" providerId="ADAL" clId="{C62A2E62-7300-4A32-A89D-DF6D0EA59D7E}" dt="2023-04-04T19:57:08.932" v="500" actId="20577"/>
      <pc:docMkLst>
        <pc:docMk/>
      </pc:docMkLst>
      <pc:sldChg chg="del">
        <pc:chgData name="Sheikh, Nauman" userId="db65e69b-25ed-4131-bb97-6efc3dac82ca" providerId="ADAL" clId="{C62A2E62-7300-4A32-A89D-DF6D0EA59D7E}" dt="2023-04-04T19:44:48.576" v="139" actId="47"/>
        <pc:sldMkLst>
          <pc:docMk/>
          <pc:sldMk cId="3849398082" sldId="309"/>
        </pc:sldMkLst>
      </pc:sldChg>
      <pc:sldChg chg="modSp del mod">
        <pc:chgData name="Sheikh, Nauman" userId="db65e69b-25ed-4131-bb97-6efc3dac82ca" providerId="ADAL" clId="{C62A2E62-7300-4A32-A89D-DF6D0EA59D7E}" dt="2023-04-04T19:45:49.892" v="140" actId="47"/>
        <pc:sldMkLst>
          <pc:docMk/>
          <pc:sldMk cId="610025145" sldId="310"/>
        </pc:sldMkLst>
        <pc:spChg chg="mod">
          <ac:chgData name="Sheikh, Nauman" userId="db65e69b-25ed-4131-bb97-6efc3dac82ca" providerId="ADAL" clId="{C62A2E62-7300-4A32-A89D-DF6D0EA59D7E}" dt="2023-04-04T19:44:37.568" v="138" actId="15"/>
          <ac:spMkLst>
            <pc:docMk/>
            <pc:sldMk cId="610025145" sldId="310"/>
            <ac:spMk id="3" creationId="{00000000-0000-0000-0000-000000000000}"/>
          </ac:spMkLst>
        </pc:spChg>
      </pc:sldChg>
      <pc:sldChg chg="modSp mod">
        <pc:chgData name="Sheikh, Nauman" userId="db65e69b-25ed-4131-bb97-6efc3dac82ca" providerId="ADAL" clId="{C62A2E62-7300-4A32-A89D-DF6D0EA59D7E}" dt="2023-04-04T19:50:49.556" v="461"/>
        <pc:sldMkLst>
          <pc:docMk/>
          <pc:sldMk cId="380886706" sldId="311"/>
        </pc:sldMkLst>
        <pc:spChg chg="mod">
          <ac:chgData name="Sheikh, Nauman" userId="db65e69b-25ed-4131-bb97-6efc3dac82ca" providerId="ADAL" clId="{C62A2E62-7300-4A32-A89D-DF6D0EA59D7E}" dt="2023-04-04T19:50:49.556" v="461"/>
          <ac:spMkLst>
            <pc:docMk/>
            <pc:sldMk cId="380886706" sldId="311"/>
            <ac:spMk id="2" creationId="{00000000-0000-0000-0000-000000000000}"/>
          </ac:spMkLst>
        </pc:spChg>
        <pc:spChg chg="mod">
          <ac:chgData name="Sheikh, Nauman" userId="db65e69b-25ed-4131-bb97-6efc3dac82ca" providerId="ADAL" clId="{C62A2E62-7300-4A32-A89D-DF6D0EA59D7E}" dt="2023-04-04T19:46:14.059" v="192" actId="20577"/>
          <ac:spMkLst>
            <pc:docMk/>
            <pc:sldMk cId="380886706" sldId="311"/>
            <ac:spMk id="3" creationId="{00000000-0000-0000-0000-000000000000}"/>
          </ac:spMkLst>
        </pc:spChg>
      </pc:sldChg>
      <pc:sldChg chg="modSp new mod">
        <pc:chgData name="Sheikh, Nauman" userId="db65e69b-25ed-4131-bb97-6efc3dac82ca" providerId="ADAL" clId="{C62A2E62-7300-4A32-A89D-DF6D0EA59D7E}" dt="2023-04-04T19:57:03.169" v="498" actId="20577"/>
        <pc:sldMkLst>
          <pc:docMk/>
          <pc:sldMk cId="1326217780" sldId="312"/>
        </pc:sldMkLst>
        <pc:spChg chg="mod">
          <ac:chgData name="Sheikh, Nauman" userId="db65e69b-25ed-4131-bb97-6efc3dac82ca" providerId="ADAL" clId="{C62A2E62-7300-4A32-A89D-DF6D0EA59D7E}" dt="2023-04-04T19:57:03.169" v="498" actId="20577"/>
          <ac:spMkLst>
            <pc:docMk/>
            <pc:sldMk cId="1326217780" sldId="312"/>
            <ac:spMk id="2" creationId="{D5E01425-F9E2-1641-E4F5-DC2D311A1EA0}"/>
          </ac:spMkLst>
        </pc:spChg>
        <pc:spChg chg="mod">
          <ac:chgData name="Sheikh, Nauman" userId="db65e69b-25ed-4131-bb97-6efc3dac82ca" providerId="ADAL" clId="{C62A2E62-7300-4A32-A89D-DF6D0EA59D7E}" dt="2023-04-04T19:49:37.198" v="436" actId="20577"/>
          <ac:spMkLst>
            <pc:docMk/>
            <pc:sldMk cId="1326217780" sldId="312"/>
            <ac:spMk id="3" creationId="{CA59E870-FB63-A5A5-5543-AA5CB99CCC6F}"/>
          </ac:spMkLst>
        </pc:spChg>
      </pc:sldChg>
      <pc:sldChg chg="modSp add mod">
        <pc:chgData name="Sheikh, Nauman" userId="db65e69b-25ed-4131-bb97-6efc3dac82ca" providerId="ADAL" clId="{C62A2E62-7300-4A32-A89D-DF6D0EA59D7E}" dt="2023-04-04T19:57:08.932" v="500" actId="20577"/>
        <pc:sldMkLst>
          <pc:docMk/>
          <pc:sldMk cId="1103946249" sldId="313"/>
        </pc:sldMkLst>
        <pc:spChg chg="mod">
          <ac:chgData name="Sheikh, Nauman" userId="db65e69b-25ed-4131-bb97-6efc3dac82ca" providerId="ADAL" clId="{C62A2E62-7300-4A32-A89D-DF6D0EA59D7E}" dt="2023-04-04T19:57:08.932" v="500" actId="20577"/>
          <ac:spMkLst>
            <pc:docMk/>
            <pc:sldMk cId="1103946249" sldId="313"/>
            <ac:spMk id="2" creationId="{D5E01425-F9E2-1641-E4F5-DC2D311A1EA0}"/>
          </ac:spMkLst>
        </pc:spChg>
      </pc:sldChg>
      <pc:sldMasterChg chg="addSp delSp modSp mod setBg modSldLayout">
        <pc:chgData name="Sheikh, Nauman" userId="db65e69b-25ed-4131-bb97-6efc3dac82ca" providerId="ADAL" clId="{C62A2E62-7300-4A32-A89D-DF6D0EA59D7E}" dt="2023-04-04T19:56:24.567" v="496" actId="403"/>
        <pc:sldMasterMkLst>
          <pc:docMk/>
          <pc:sldMasterMk cId="3053149726" sldId="2147483660"/>
        </pc:sldMasterMkLst>
        <pc:spChg chg="mod">
          <ac:chgData name="Sheikh, Nauman" userId="db65e69b-25ed-4131-bb97-6efc3dac82ca" providerId="ADAL" clId="{C62A2E62-7300-4A32-A89D-DF6D0EA59D7E}" dt="2023-04-04T19:50:49.556" v="461"/>
          <ac:spMkLst>
            <pc:docMk/>
            <pc:sldMasterMk cId="3053149726" sldId="2147483660"/>
            <ac:spMk id="2" creationId="{00000000-0000-0000-0000-000000000000}"/>
          </ac:spMkLst>
        </pc:spChg>
        <pc:spChg chg="mod">
          <ac:chgData name="Sheikh, Nauman" userId="db65e69b-25ed-4131-bb97-6efc3dac82ca" providerId="ADAL" clId="{C62A2E62-7300-4A32-A89D-DF6D0EA59D7E}" dt="2023-04-04T19:50:49.556" v="461"/>
          <ac:spMkLst>
            <pc:docMk/>
            <pc:sldMasterMk cId="3053149726" sldId="2147483660"/>
            <ac:spMk id="3" creationId="{00000000-0000-0000-0000-000000000000}"/>
          </ac:spMkLst>
        </pc:spChg>
        <pc:spChg chg="mod">
          <ac:chgData name="Sheikh, Nauman" userId="db65e69b-25ed-4131-bb97-6efc3dac82ca" providerId="ADAL" clId="{C62A2E62-7300-4A32-A89D-DF6D0EA59D7E}" dt="2023-04-04T19:50:49.556" v="461"/>
          <ac:spMkLst>
            <pc:docMk/>
            <pc:sldMasterMk cId="3053149726" sldId="2147483660"/>
            <ac:spMk id="8" creationId="{0C2D8122-682C-49AF-8419-8A203D7AADFE}"/>
          </ac:spMkLst>
        </pc:spChg>
        <pc:spChg chg="mod">
          <ac:chgData name="Sheikh, Nauman" userId="db65e69b-25ed-4131-bb97-6efc3dac82ca" providerId="ADAL" clId="{C62A2E62-7300-4A32-A89D-DF6D0EA59D7E}" dt="2023-04-04T19:50:49.556" v="461"/>
          <ac:spMkLst>
            <pc:docMk/>
            <pc:sldMasterMk cId="3053149726" sldId="2147483660"/>
            <ac:spMk id="12" creationId="{CD88C62A-20F9-AD8A-2175-66871B4C19F9}"/>
          </ac:spMkLst>
        </pc:spChg>
        <pc:spChg chg="mod">
          <ac:chgData name="Sheikh, Nauman" userId="db65e69b-25ed-4131-bb97-6efc3dac82ca" providerId="ADAL" clId="{C62A2E62-7300-4A32-A89D-DF6D0EA59D7E}" dt="2023-04-04T19:56:24.567" v="496" actId="403"/>
          <ac:spMkLst>
            <pc:docMk/>
            <pc:sldMasterMk cId="3053149726" sldId="2147483660"/>
            <ac:spMk id="13" creationId="{A7F7D932-F633-521B-8BD2-2687AE5E362F}"/>
          </ac:spMkLst>
        </pc:spChg>
        <pc:picChg chg="del">
          <ac:chgData name="Sheikh, Nauman" userId="db65e69b-25ed-4131-bb97-6efc3dac82ca" providerId="ADAL" clId="{C62A2E62-7300-4A32-A89D-DF6D0EA59D7E}" dt="2023-04-04T16:10:10.399" v="33" actId="478"/>
          <ac:picMkLst>
            <pc:docMk/>
            <pc:sldMasterMk cId="3053149726" sldId="2147483660"/>
            <ac:picMk id="9" creationId="{00000000-0000-0000-0000-000000000000}"/>
          </ac:picMkLst>
        </pc:picChg>
        <pc:picChg chg="mod">
          <ac:chgData name="Sheikh, Nauman" userId="db65e69b-25ed-4131-bb97-6efc3dac82ca" providerId="ADAL" clId="{C62A2E62-7300-4A32-A89D-DF6D0EA59D7E}" dt="2023-04-04T19:55:22.120" v="483" actId="1076"/>
          <ac:picMkLst>
            <pc:docMk/>
            <pc:sldMasterMk cId="3053149726" sldId="2147483660"/>
            <ac:picMk id="11" creationId="{E7804BAD-7D49-4536-AF08-5DA7294CF02D}"/>
          </ac:picMkLst>
        </pc:picChg>
        <pc:picChg chg="add mod">
          <ac:chgData name="Sheikh, Nauman" userId="db65e69b-25ed-4131-bb97-6efc3dac82ca" providerId="ADAL" clId="{C62A2E62-7300-4A32-A89D-DF6D0EA59D7E}" dt="2023-04-04T19:54:16.064" v="474" actId="1076"/>
          <ac:picMkLst>
            <pc:docMk/>
            <pc:sldMasterMk cId="3053149726" sldId="2147483660"/>
            <ac:picMk id="15" creationId="{93D47889-B23D-A505-79D3-BE8F79435047}"/>
          </ac:picMkLst>
        </pc:picChg>
        <pc:sldLayoutChg chg="addSp delSp modSp mod setBg">
          <pc:chgData name="Sheikh, Nauman" userId="db65e69b-25ed-4131-bb97-6efc3dac82ca" providerId="ADAL" clId="{C62A2E62-7300-4A32-A89D-DF6D0EA59D7E}" dt="2023-04-04T19:56:03.284" v="494" actId="403"/>
          <pc:sldLayoutMkLst>
            <pc:docMk/>
            <pc:sldMasterMk cId="3053149726" sldId="2147483660"/>
            <pc:sldLayoutMk cId="1770538516" sldId="2147483661"/>
          </pc:sldLayoutMkLst>
          <pc:spChg chg="del">
            <ac:chgData name="Sheikh, Nauman" userId="db65e69b-25ed-4131-bb97-6efc3dac82ca" providerId="ADAL" clId="{C62A2E62-7300-4A32-A89D-DF6D0EA59D7E}" dt="2023-04-04T16:22:32.915" v="50"/>
            <ac:spMkLst>
              <pc:docMk/>
              <pc:sldMasterMk cId="3053149726" sldId="2147483660"/>
              <pc:sldLayoutMk cId="1770538516" sldId="2147483661"/>
              <ac:spMk id="2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770538516" sldId="2147483661"/>
              <ac:spMk id="3" creationId="{00000000-0000-0000-0000-000000000000}"/>
            </ac:spMkLst>
          </pc:spChg>
          <pc:spChg chg="add 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770538516" sldId="2147483661"/>
              <ac:spMk id="4" creationId="{92F962FC-222B-5CD4-8BB7-F61EAE864451}"/>
            </ac:spMkLst>
          </pc:spChg>
          <pc:spChg chg="add mod or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770538516" sldId="2147483661"/>
              <ac:spMk id="5" creationId="{902D9D41-60AC-AB52-D846-7AF4724727CC}"/>
            </ac:spMkLst>
          </pc:spChg>
          <pc:spChg chg="add mod">
            <ac:chgData name="Sheikh, Nauman" userId="db65e69b-25ed-4131-bb97-6efc3dac82ca" providerId="ADAL" clId="{C62A2E62-7300-4A32-A89D-DF6D0EA59D7E}" dt="2023-04-04T19:56:03.284" v="494" actId="403"/>
            <ac:spMkLst>
              <pc:docMk/>
              <pc:sldMasterMk cId="3053149726" sldId="2147483660"/>
              <pc:sldLayoutMk cId="1770538516" sldId="2147483661"/>
              <ac:spMk id="8" creationId="{38A2888F-E3CE-592F-203A-D7CC5F6DA2BC}"/>
            </ac:spMkLst>
          </pc:spChg>
          <pc:spChg chg="add mod">
            <ac:chgData name="Sheikh, Nauman" userId="db65e69b-25ed-4131-bb97-6efc3dac82ca" providerId="ADAL" clId="{C62A2E62-7300-4A32-A89D-DF6D0EA59D7E}" dt="2023-04-04T19:55:51.512" v="490" actId="1035"/>
            <ac:spMkLst>
              <pc:docMk/>
              <pc:sldMasterMk cId="3053149726" sldId="2147483660"/>
              <pc:sldLayoutMk cId="1770538516" sldId="2147483661"/>
              <ac:spMk id="9" creationId="{AEDE9A12-42C9-A090-E01D-E57712F6CBBB}"/>
            </ac:spMkLst>
          </pc:spChg>
          <pc:picChg chg="add mod">
            <ac:chgData name="Sheikh, Nauman" userId="db65e69b-25ed-4131-bb97-6efc3dac82ca" providerId="ADAL" clId="{C62A2E62-7300-4A32-A89D-DF6D0EA59D7E}" dt="2023-04-04T19:51:47.468" v="462" actId="14100"/>
            <ac:picMkLst>
              <pc:docMk/>
              <pc:sldMasterMk cId="3053149726" sldId="2147483660"/>
              <pc:sldLayoutMk cId="1770538516" sldId="2147483661"/>
              <ac:picMk id="6" creationId="{B0621E8E-14A0-DC1E-745F-EA97E32DAD49}"/>
            </ac:picMkLst>
          </pc:picChg>
          <pc:picChg chg="add mod">
            <ac:chgData name="Sheikh, Nauman" userId="db65e69b-25ed-4131-bb97-6efc3dac82ca" providerId="ADAL" clId="{C62A2E62-7300-4A32-A89D-DF6D0EA59D7E}" dt="2023-04-04T19:51:58.666" v="463" actId="14100"/>
            <ac:picMkLst>
              <pc:docMk/>
              <pc:sldMasterMk cId="3053149726" sldId="2147483660"/>
              <pc:sldLayoutMk cId="1770538516" sldId="2147483661"/>
              <ac:picMk id="7" creationId="{BB5422C6-2EE8-73B4-8D45-0BEABC6AD7D2}"/>
            </ac:picMkLst>
          </pc:picChg>
        </pc:sldLayoutChg>
        <pc:sldLayoutChg chg="modSp setBg">
          <pc:chgData name="Sheikh, Nauman" userId="db65e69b-25ed-4131-bb97-6efc3dac82ca" providerId="ADAL" clId="{C62A2E62-7300-4A32-A89D-DF6D0EA59D7E}" dt="2023-04-04T19:50:49.556" v="461"/>
          <pc:sldLayoutMkLst>
            <pc:docMk/>
            <pc:sldMasterMk cId="3053149726" sldId="2147483660"/>
            <pc:sldLayoutMk cId="4243310127" sldId="2147483662"/>
          </pc:sldLayoutMkLst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4243310127" sldId="2147483662"/>
              <ac:spMk id="3" creationId="{00000000-0000-0000-0000-000000000000}"/>
            </ac:spMkLst>
          </pc:spChg>
        </pc:sldLayoutChg>
        <pc:sldLayoutChg chg="modSp setBg">
          <pc:chgData name="Sheikh, Nauman" userId="db65e69b-25ed-4131-bb97-6efc3dac82ca" providerId="ADAL" clId="{C62A2E62-7300-4A32-A89D-DF6D0EA59D7E}" dt="2023-04-04T19:50:49.556" v="461"/>
          <pc:sldLayoutMkLst>
            <pc:docMk/>
            <pc:sldMasterMk cId="3053149726" sldId="2147483660"/>
            <pc:sldLayoutMk cId="2529545596" sldId="2147483663"/>
          </pc:sldLayoutMkLst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529545596" sldId="2147483663"/>
              <ac:spMk id="2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529545596" sldId="2147483663"/>
              <ac:spMk id="3" creationId="{00000000-0000-0000-0000-000000000000}"/>
            </ac:spMkLst>
          </pc:spChg>
        </pc:sldLayoutChg>
        <pc:sldLayoutChg chg="modSp setBg">
          <pc:chgData name="Sheikh, Nauman" userId="db65e69b-25ed-4131-bb97-6efc3dac82ca" providerId="ADAL" clId="{C62A2E62-7300-4A32-A89D-DF6D0EA59D7E}" dt="2023-04-04T19:50:49.556" v="461"/>
          <pc:sldLayoutMkLst>
            <pc:docMk/>
            <pc:sldMasterMk cId="3053149726" sldId="2147483660"/>
            <pc:sldLayoutMk cId="2216195329" sldId="2147483664"/>
          </pc:sldLayoutMkLst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216195329" sldId="2147483664"/>
              <ac:spMk id="3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216195329" sldId="2147483664"/>
              <ac:spMk id="4" creationId="{00000000-0000-0000-0000-000000000000}"/>
            </ac:spMkLst>
          </pc:spChg>
        </pc:sldLayoutChg>
        <pc:sldLayoutChg chg="modSp setBg">
          <pc:chgData name="Sheikh, Nauman" userId="db65e69b-25ed-4131-bb97-6efc3dac82ca" providerId="ADAL" clId="{C62A2E62-7300-4A32-A89D-DF6D0EA59D7E}" dt="2023-04-04T19:50:49.556" v="461"/>
          <pc:sldLayoutMkLst>
            <pc:docMk/>
            <pc:sldMasterMk cId="3053149726" sldId="2147483660"/>
            <pc:sldLayoutMk cId="1674701768" sldId="2147483665"/>
          </pc:sldLayoutMkLst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674701768" sldId="2147483665"/>
              <ac:spMk id="3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674701768" sldId="2147483665"/>
              <ac:spMk id="4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674701768" sldId="2147483665"/>
              <ac:spMk id="5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674701768" sldId="2147483665"/>
              <ac:spMk id="6" creationId="{00000000-0000-0000-0000-000000000000}"/>
            </ac:spMkLst>
          </pc:spChg>
        </pc:sldLayoutChg>
        <pc:sldLayoutChg chg="setBg">
          <pc:chgData name="Sheikh, Nauman" userId="db65e69b-25ed-4131-bb97-6efc3dac82ca" providerId="ADAL" clId="{C62A2E62-7300-4A32-A89D-DF6D0EA59D7E}" dt="2023-04-04T16:04:43.883" v="1"/>
          <pc:sldLayoutMkLst>
            <pc:docMk/>
            <pc:sldMasterMk cId="3053149726" sldId="2147483660"/>
            <pc:sldLayoutMk cId="1616221726" sldId="2147483666"/>
          </pc:sldLayoutMkLst>
        </pc:sldLayoutChg>
        <pc:sldLayoutChg chg="setBg">
          <pc:chgData name="Sheikh, Nauman" userId="db65e69b-25ed-4131-bb97-6efc3dac82ca" providerId="ADAL" clId="{C62A2E62-7300-4A32-A89D-DF6D0EA59D7E}" dt="2023-04-04T16:04:43.883" v="1"/>
          <pc:sldLayoutMkLst>
            <pc:docMk/>
            <pc:sldMasterMk cId="3053149726" sldId="2147483660"/>
            <pc:sldLayoutMk cId="2722315886" sldId="2147483667"/>
          </pc:sldLayoutMkLst>
        </pc:sldLayoutChg>
        <pc:sldLayoutChg chg="modSp setBg">
          <pc:chgData name="Sheikh, Nauman" userId="db65e69b-25ed-4131-bb97-6efc3dac82ca" providerId="ADAL" clId="{C62A2E62-7300-4A32-A89D-DF6D0EA59D7E}" dt="2023-04-04T19:50:49.556" v="461"/>
          <pc:sldLayoutMkLst>
            <pc:docMk/>
            <pc:sldMasterMk cId="3053149726" sldId="2147483660"/>
            <pc:sldLayoutMk cId="2173495025" sldId="2147483668"/>
          </pc:sldLayoutMkLst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173495025" sldId="2147483668"/>
              <ac:spMk id="2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173495025" sldId="2147483668"/>
              <ac:spMk id="3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173495025" sldId="2147483668"/>
              <ac:spMk id="4" creationId="{00000000-0000-0000-0000-000000000000}"/>
            </ac:spMkLst>
          </pc:spChg>
        </pc:sldLayoutChg>
        <pc:sldLayoutChg chg="modSp setBg">
          <pc:chgData name="Sheikh, Nauman" userId="db65e69b-25ed-4131-bb97-6efc3dac82ca" providerId="ADAL" clId="{C62A2E62-7300-4A32-A89D-DF6D0EA59D7E}" dt="2023-04-04T19:50:49.556" v="461"/>
          <pc:sldLayoutMkLst>
            <pc:docMk/>
            <pc:sldMasterMk cId="3053149726" sldId="2147483660"/>
            <pc:sldLayoutMk cId="4249264546" sldId="2147483669"/>
          </pc:sldLayoutMkLst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4249264546" sldId="2147483669"/>
              <ac:spMk id="2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4249264546" sldId="2147483669"/>
              <ac:spMk id="3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4249264546" sldId="2147483669"/>
              <ac:spMk id="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02C2-6942-4189-87BE-49B0795180CD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D614-7CD3-41B7-844C-80B5F1C38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1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D9D41-60AC-AB52-D846-7AF4724727CC}"/>
              </a:ext>
            </a:extLst>
          </p:cNvPr>
          <p:cNvSpPr/>
          <p:nvPr userDrawn="1"/>
        </p:nvSpPr>
        <p:spPr>
          <a:xfrm>
            <a:off x="0" y="1219200"/>
            <a:ext cx="12192000" cy="3124200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815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F962FC-222B-5CD4-8BB7-F61EAE86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36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621E8E-14A0-DC1E-745F-EA97E32DA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5" y="78964"/>
            <a:ext cx="2902646" cy="83543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422C6-2EE8-73B4-8D45-0BEABC6AD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3715703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2888F-E3CE-592F-203A-D7CC5F6DA2BC}"/>
              </a:ext>
            </a:extLst>
          </p:cNvPr>
          <p:cNvSpPr txBox="1"/>
          <p:nvPr userDrawn="1"/>
        </p:nvSpPr>
        <p:spPr>
          <a:xfrm>
            <a:off x="3541221" y="6477000"/>
            <a:ext cx="5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E9A12-42C9-A090-E01D-E57712F6CBBB}"/>
              </a:ext>
            </a:extLst>
          </p:cNvPr>
          <p:cNvSpPr txBox="1"/>
          <p:nvPr userDrawn="1"/>
        </p:nvSpPr>
        <p:spPr>
          <a:xfrm>
            <a:off x="3541221" y="6172200"/>
            <a:ext cx="5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00000"/>
                </a:solidFill>
              </a:rPr>
              <a:t>Roadside Safety Research Pooled Fund</a:t>
            </a:r>
          </a:p>
        </p:txBody>
      </p:sp>
    </p:spTree>
    <p:extLst>
      <p:ext uri="{BB962C8B-B14F-4D97-AF65-F5344CB8AC3E}">
        <p14:creationId xmlns:p14="http://schemas.microsoft.com/office/powerpoint/2010/main" val="17705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00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5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70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2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31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4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2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88C62A-20F9-AD8A-2175-66871B4C19F9}"/>
              </a:ext>
            </a:extLst>
          </p:cNvPr>
          <p:cNvSpPr/>
          <p:nvPr userDrawn="1"/>
        </p:nvSpPr>
        <p:spPr>
          <a:xfrm>
            <a:off x="0" y="-1"/>
            <a:ext cx="12192000" cy="1400183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>
              <a:tabLst/>
            </a:pPr>
            <a:endParaRPr lang="en-US" sz="2000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804BAD-7D49-4536-AF08-5DA7294CF0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2" y="6198613"/>
            <a:ext cx="2234283" cy="622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821" y="1475428"/>
            <a:ext cx="10972800" cy="466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D8122-682C-49AF-8419-8A203D7AADFE}"/>
              </a:ext>
            </a:extLst>
          </p:cNvPr>
          <p:cNvSpPr txBox="1"/>
          <p:nvPr userDrawn="1"/>
        </p:nvSpPr>
        <p:spPr>
          <a:xfrm>
            <a:off x="11008821" y="3218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89CCA7-11F3-4603-8F4B-1EDA747F465D}" type="slidenum">
              <a:rPr lang="en-US" sz="1800" smtClean="0">
                <a:solidFill>
                  <a:schemeClr val="bg1"/>
                </a:solidFill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7D932-F633-521B-8BD2-2687AE5E362F}"/>
              </a:ext>
            </a:extLst>
          </p:cNvPr>
          <p:cNvSpPr txBox="1"/>
          <p:nvPr userDrawn="1"/>
        </p:nvSpPr>
        <p:spPr>
          <a:xfrm>
            <a:off x="3541221" y="6553200"/>
            <a:ext cx="5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93D47889-B23D-A505-79D3-BE8F7943504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07340"/>
            <a:ext cx="3134018" cy="6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u.jollo@odot.oregon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2024-04-BD</a:t>
            </a:r>
            <a:br>
              <a:rPr lang="en-US" dirty="0"/>
            </a:br>
            <a:r>
              <a:rPr lang="en-US" dirty="0"/>
              <a:t>MASH Evaluation of Square Tubing Slip Base Sign Support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Scott Jollo, P.E.</a:t>
            </a:r>
          </a:p>
          <a:p>
            <a:r>
              <a:rPr lang="en-US" dirty="0"/>
              <a:t>Oregon DOT</a:t>
            </a:r>
          </a:p>
          <a:p>
            <a:r>
              <a:rPr lang="en-US" dirty="0"/>
              <a:t>scott.u.jollo@odot.oregon.gov</a:t>
            </a:r>
          </a:p>
        </p:txBody>
      </p:sp>
    </p:spTree>
    <p:extLst>
      <p:ext uri="{BB962C8B-B14F-4D97-AF65-F5344CB8AC3E}">
        <p14:creationId xmlns:p14="http://schemas.microsoft.com/office/powerpoint/2010/main" val="38088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Testing</a:t>
            </a:r>
          </a:p>
        </p:txBody>
      </p:sp>
      <p:pic>
        <p:nvPicPr>
          <p:cNvPr id="7" name="Content Placeholder 6" descr="A picture containing text, outdoor, old, several&#10;&#10;Description automatically generated">
            <a:extLst>
              <a:ext uri="{FF2B5EF4-FFF2-40B4-BE49-F238E27FC236}">
                <a16:creationId xmlns:a16="http://schemas.microsoft.com/office/drawing/2014/main" id="{6A4D99D6-FA58-3F1F-0982-064164413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3689"/>
            <a:ext cx="7951109" cy="5914711"/>
          </a:xfrm>
        </p:spPr>
      </p:pic>
    </p:spTree>
    <p:extLst>
      <p:ext uri="{BB962C8B-B14F-4D97-AF65-F5344CB8AC3E}">
        <p14:creationId xmlns:p14="http://schemas.microsoft.com/office/powerpoint/2010/main" val="363046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Testing</a:t>
            </a:r>
          </a:p>
        </p:txBody>
      </p:sp>
      <p:pic>
        <p:nvPicPr>
          <p:cNvPr id="6" name="Content Placeholder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66B4B72-9CBC-1BAE-9061-BF3BE607F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8386516" cy="5791200"/>
          </a:xfrm>
        </p:spPr>
      </p:pic>
    </p:spTree>
    <p:extLst>
      <p:ext uri="{BB962C8B-B14F-4D97-AF65-F5344CB8AC3E}">
        <p14:creationId xmlns:p14="http://schemas.microsoft.com/office/powerpoint/2010/main" val="292810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Testing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929098C2-D078-897B-DB61-18E125472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42" y="381000"/>
            <a:ext cx="8166158" cy="5707623"/>
          </a:xfrm>
        </p:spPr>
      </p:pic>
    </p:spTree>
    <p:extLst>
      <p:ext uri="{BB962C8B-B14F-4D97-AF65-F5344CB8AC3E}">
        <p14:creationId xmlns:p14="http://schemas.microsoft.com/office/powerpoint/2010/main" val="349118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picture containing text, sign, outdoor, tree&#10;&#10;Description automatically generated">
            <a:extLst>
              <a:ext uri="{FF2B5EF4-FFF2-40B4-BE49-F238E27FC236}">
                <a16:creationId xmlns:a16="http://schemas.microsoft.com/office/drawing/2014/main" id="{DB709BA0-1A93-9DB8-6331-8147DA1A0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636"/>
            <a:ext cx="4078372" cy="5969199"/>
          </a:xfrm>
        </p:spPr>
      </p:pic>
      <p:pic>
        <p:nvPicPr>
          <p:cNvPr id="8" name="Content Placeholder 5" descr="A person standing next to a sign&#10;&#10;Description automatically generated with low confidence">
            <a:extLst>
              <a:ext uri="{FF2B5EF4-FFF2-40B4-BE49-F238E27FC236}">
                <a16:creationId xmlns:a16="http://schemas.microsoft.com/office/drawing/2014/main" id="{DE70C378-275A-4820-B90E-7E970413C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73" y="304800"/>
            <a:ext cx="3913327" cy="58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Testing</a:t>
            </a:r>
          </a:p>
        </p:txBody>
      </p:sp>
      <p:pic>
        <p:nvPicPr>
          <p:cNvPr id="11" name="Content Placeholder 10" descr="A picture containing tree, ground, outdoor, dirt&#10;&#10;Description automatically generated">
            <a:extLst>
              <a:ext uri="{FF2B5EF4-FFF2-40B4-BE49-F238E27FC236}">
                <a16:creationId xmlns:a16="http://schemas.microsoft.com/office/drawing/2014/main" id="{2F0E394F-0B8D-1A71-656B-7E6D3D807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40" y="457200"/>
            <a:ext cx="8288260" cy="5715000"/>
          </a:xfrm>
        </p:spPr>
      </p:pic>
    </p:spTree>
    <p:extLst>
      <p:ext uri="{BB962C8B-B14F-4D97-AF65-F5344CB8AC3E}">
        <p14:creationId xmlns:p14="http://schemas.microsoft.com/office/powerpoint/2010/main" val="413688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car on a road with smoke coming out of it&#10;&#10;Description automatically generated with low confidence">
            <a:extLst>
              <a:ext uri="{FF2B5EF4-FFF2-40B4-BE49-F238E27FC236}">
                <a16:creationId xmlns:a16="http://schemas.microsoft.com/office/drawing/2014/main" id="{15EE86E6-5269-B37C-698A-525800809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4" y="274638"/>
            <a:ext cx="7660216" cy="5745162"/>
          </a:xfrm>
        </p:spPr>
      </p:pic>
    </p:spTree>
    <p:extLst>
      <p:ext uri="{BB962C8B-B14F-4D97-AF65-F5344CB8AC3E}">
        <p14:creationId xmlns:p14="http://schemas.microsoft.com/office/powerpoint/2010/main" val="383520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 Tube Post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Square tube support can mount medium sized signs.</a:t>
            </a:r>
          </a:p>
          <a:p>
            <a:pPr lvl="1"/>
            <a:r>
              <a:rPr lang="en-US" dirty="0"/>
              <a:t>An 8”x8”x3/16” square tube can typically support an estimated sign size of  7’ x 14’</a:t>
            </a:r>
          </a:p>
          <a:p>
            <a:r>
              <a:rPr lang="en-US" dirty="0"/>
              <a:t>Resists Torsion forces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1979225-E71F-B730-8340-D503A920D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048000"/>
            <a:ext cx="6097633" cy="30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3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Work Plan – 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1: Literature Review and Engineering Analysis</a:t>
            </a:r>
          </a:p>
          <a:p>
            <a:pPr lvl="1"/>
            <a:r>
              <a:rPr lang="en-US" dirty="0"/>
              <a:t>Review previous and ongoing research related to the evaluation of slip base sign support systems.</a:t>
            </a:r>
          </a:p>
          <a:p>
            <a:pPr lvl="1"/>
            <a:r>
              <a:rPr lang="en-US" dirty="0"/>
              <a:t>Review current state standards for slip base sign support systems with square tube posts. If additional information is needed, conduct a survey of state DOTs to collect additional information on sign support sizes, sign sizes, and other installation details.</a:t>
            </a:r>
          </a:p>
          <a:p>
            <a:pPr lvl="1"/>
            <a:r>
              <a:rPr lang="en-US" dirty="0"/>
              <a:t>Identify and select the most critical configuration for full-scale crash testing. Other less critical configurations would be considered acceptable if the crash tests are satisfactory.</a:t>
            </a:r>
          </a:p>
        </p:txBody>
      </p:sp>
    </p:spTree>
    <p:extLst>
      <p:ext uri="{BB962C8B-B14F-4D97-AF65-F5344CB8AC3E}">
        <p14:creationId xmlns:p14="http://schemas.microsoft.com/office/powerpoint/2010/main" val="413681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Work Plan – 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Task 2: Full scale crash testing</a:t>
            </a:r>
          </a:p>
          <a:p>
            <a:pPr lvl="1"/>
            <a:r>
              <a:rPr lang="en-US" dirty="0"/>
              <a:t>MASH Tests</a:t>
            </a:r>
          </a:p>
          <a:p>
            <a:pPr lvl="2"/>
            <a:r>
              <a:rPr lang="en-US" dirty="0"/>
              <a:t>Test 3-60:  1100C, Passenger Car, 2,420 </a:t>
            </a:r>
            <a:r>
              <a:rPr lang="en-US" dirty="0" err="1"/>
              <a:t>lb</a:t>
            </a:r>
            <a:r>
              <a:rPr lang="en-US" dirty="0"/>
              <a:t>, 19 mph, Critical Impact Angle</a:t>
            </a:r>
          </a:p>
          <a:p>
            <a:pPr lvl="2"/>
            <a:r>
              <a:rPr lang="en-US" dirty="0"/>
              <a:t>Test 3-61:  1100C, Passenger Car, 2,420 </a:t>
            </a:r>
            <a:r>
              <a:rPr lang="en-US" dirty="0" err="1"/>
              <a:t>lb</a:t>
            </a:r>
            <a:r>
              <a:rPr lang="en-US" dirty="0"/>
              <a:t>, 62 mph, Critical Impact Angle</a:t>
            </a:r>
          </a:p>
          <a:p>
            <a:pPr lvl="2"/>
            <a:r>
              <a:rPr lang="en-US" dirty="0"/>
              <a:t>Test 3-62:  2270P, Pickup Truck, 5,000 </a:t>
            </a:r>
            <a:r>
              <a:rPr lang="en-US" dirty="0" err="1"/>
              <a:t>lb</a:t>
            </a:r>
            <a:r>
              <a:rPr lang="en-US" dirty="0"/>
              <a:t>, 62 mph, Critical Impact Angle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48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Work Plan – Task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Task 3: Report and recommendations</a:t>
            </a:r>
          </a:p>
          <a:p>
            <a:pPr lvl="1"/>
            <a:r>
              <a:rPr lang="en-US" dirty="0"/>
              <a:t>Document research, testing performed, and conclusions.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4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Evaluate MASH compliance of critical configuration of square post slip base sign support system.</a:t>
            </a:r>
          </a:p>
          <a:p>
            <a:r>
              <a:rPr lang="en-US" dirty="0"/>
              <a:t>Determine MASH compliance of less critical configurations through engineering analysis that do not require full-scale crash testing.</a:t>
            </a:r>
          </a:p>
        </p:txBody>
      </p:sp>
    </p:spTree>
    <p:extLst>
      <p:ext uri="{BB962C8B-B14F-4D97-AF65-F5344CB8AC3E}">
        <p14:creationId xmlns:p14="http://schemas.microsoft.com/office/powerpoint/2010/main" val="3880027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Final Report to document research effort</a:t>
            </a:r>
          </a:p>
          <a:p>
            <a:pPr lvl="1"/>
            <a:r>
              <a:rPr lang="en-US" dirty="0"/>
              <a:t>Literature review</a:t>
            </a:r>
          </a:p>
          <a:p>
            <a:pPr lvl="1"/>
            <a:r>
              <a:rPr lang="en-US" dirty="0"/>
              <a:t>Summary of State survey if performed</a:t>
            </a:r>
          </a:p>
          <a:p>
            <a:pPr lvl="1"/>
            <a:r>
              <a:rPr lang="en-US" dirty="0"/>
              <a:t>Crash Testing </a:t>
            </a:r>
          </a:p>
          <a:p>
            <a:pPr lvl="1"/>
            <a:r>
              <a:rPr lang="en-US" dirty="0"/>
              <a:t>Documentation of MASH compliance for applicable installation types</a:t>
            </a:r>
          </a:p>
          <a:p>
            <a:pPr lvl="1"/>
            <a:r>
              <a:rPr lang="en-US" dirty="0"/>
              <a:t>Recommendations for further research </a:t>
            </a:r>
          </a:p>
          <a:p>
            <a:pPr lvl="2"/>
            <a:r>
              <a:rPr lang="en-US" dirty="0"/>
              <a:t>Based on system failing MASH testing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26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Urgency and Expected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Evaluation of these signs supports is needed to determine their MASH compliance and use on roadways. </a:t>
            </a:r>
          </a:p>
          <a:p>
            <a:r>
              <a:rPr lang="en-US" dirty="0"/>
              <a:t>If MASH compliance is verified through research, it can provide states with a non-proprietary option for square tube sign support systems.</a:t>
            </a:r>
          </a:p>
        </p:txBody>
      </p:sp>
    </p:spTree>
    <p:extLst>
      <p:ext uri="{BB962C8B-B14F-4D97-AF65-F5344CB8AC3E}">
        <p14:creationId xmlns:p14="http://schemas.microsoft.com/office/powerpoint/2010/main" val="195083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and Research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Estimated project cost = $117,000</a:t>
            </a:r>
          </a:p>
          <a:p>
            <a:r>
              <a:rPr lang="en-US" dirty="0"/>
              <a:t>Research Period of 18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46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of 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Name: Scott Jollo, Oregon DOT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scott.u.jollo@odot.oregon.gov</a:t>
            </a:r>
            <a:endParaRPr lang="en-US" dirty="0"/>
          </a:p>
          <a:p>
            <a:r>
              <a:rPr lang="en-US" dirty="0"/>
              <a:t>Phone: 503.510.2204</a:t>
            </a:r>
          </a:p>
        </p:txBody>
      </p:sp>
    </p:spTree>
    <p:extLst>
      <p:ext uri="{BB962C8B-B14F-4D97-AF65-F5344CB8AC3E}">
        <p14:creationId xmlns:p14="http://schemas.microsoft.com/office/powerpoint/2010/main" val="296572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Oregon DOT uses the Standard Drawing TM602 for square tube triangular base slip base sign support system</a:t>
            </a:r>
          </a:p>
          <a:p>
            <a:endParaRPr lang="en-US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16DAA3B-7B84-8C3E-BECD-9E9842B77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29674"/>
            <a:ext cx="5867400" cy="37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1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6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4A99CFC7-088F-12F0-42A5-86B78C179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8418"/>
            <a:ext cx="2577323" cy="5873173"/>
          </a:xfrm>
        </p:spPr>
      </p:pic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2F5C7044-F9FC-87DE-5BD8-78F5C55E8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400"/>
            <a:ext cx="54864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6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445D6D3-D605-52AA-760E-4BB12182D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90" y="274638"/>
            <a:ext cx="6896910" cy="5973762"/>
          </a:xfrm>
        </p:spPr>
      </p:pic>
    </p:spTree>
    <p:extLst>
      <p:ext uri="{BB962C8B-B14F-4D97-AF65-F5344CB8AC3E}">
        <p14:creationId xmlns:p14="http://schemas.microsoft.com/office/powerpoint/2010/main" val="217148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ECFDB9FE-58EF-8372-34B0-0DCD998D7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00100"/>
            <a:ext cx="10980420" cy="4991100"/>
          </a:xfrm>
        </p:spPr>
      </p:pic>
    </p:spTree>
    <p:extLst>
      <p:ext uri="{BB962C8B-B14F-4D97-AF65-F5344CB8AC3E}">
        <p14:creationId xmlns:p14="http://schemas.microsoft.com/office/powerpoint/2010/main" val="326164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80E2E825-83C1-91D8-2B40-D77A927F2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09" y="332972"/>
            <a:ext cx="4231691" cy="5915428"/>
          </a:xfrm>
        </p:spPr>
      </p:pic>
    </p:spTree>
    <p:extLst>
      <p:ext uri="{BB962C8B-B14F-4D97-AF65-F5344CB8AC3E}">
        <p14:creationId xmlns:p14="http://schemas.microsoft.com/office/powerpoint/2010/main" val="341839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Testing</a:t>
            </a:r>
          </a:p>
        </p:txBody>
      </p:sp>
      <p:pic>
        <p:nvPicPr>
          <p:cNvPr id="7" name="Content Placeholder 6" descr="Text&#10;&#10;Description automatically generated with low confidence">
            <a:extLst>
              <a:ext uri="{FF2B5EF4-FFF2-40B4-BE49-F238E27FC236}">
                <a16:creationId xmlns:a16="http://schemas.microsoft.com/office/drawing/2014/main" id="{A726635B-77BA-D9D2-520E-8A5C57A2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9" y="1415710"/>
            <a:ext cx="9927771" cy="4517694"/>
          </a:xfrm>
        </p:spPr>
      </p:pic>
    </p:spTree>
    <p:extLst>
      <p:ext uri="{BB962C8B-B14F-4D97-AF65-F5344CB8AC3E}">
        <p14:creationId xmlns:p14="http://schemas.microsoft.com/office/powerpoint/2010/main" val="425393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Testing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E971B2E6-F306-E8BF-7F73-5DE70BFE3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10972800" cy="3176035"/>
          </a:xfrm>
        </p:spPr>
      </p:pic>
    </p:spTree>
    <p:extLst>
      <p:ext uri="{BB962C8B-B14F-4D97-AF65-F5344CB8AC3E}">
        <p14:creationId xmlns:p14="http://schemas.microsoft.com/office/powerpoint/2010/main" val="33677085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hite Maro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3734"/>
      </a:accent1>
      <a:accent2>
        <a:srgbClr val="4F6128"/>
      </a:accent2>
      <a:accent3>
        <a:srgbClr val="9BBB59"/>
      </a:accent3>
      <a:accent4>
        <a:srgbClr val="FFC000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Maroon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53734"/>
    </a:accent1>
    <a:accent2>
      <a:srgbClr val="4F6128"/>
    </a:accent2>
    <a:accent3>
      <a:srgbClr val="9BBB59"/>
    </a:accent3>
    <a:accent4>
      <a:srgbClr val="FFC000"/>
    </a:accent4>
    <a:accent5>
      <a:srgbClr val="0F243E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b79f66-886f-4856-a20c-94d9de16df12">
      <Terms xmlns="http://schemas.microsoft.com/office/infopath/2007/PartnerControls"/>
    </lcf76f155ced4ddcb4097134ff3c332f>
    <TaxCatchAll xmlns="28c3948a-d4c9-4440-ae21-2e310058d5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9C7F044B0C2D4E84BB48C5724F171D" ma:contentTypeVersion="15" ma:contentTypeDescription="Create a new document." ma:contentTypeScope="" ma:versionID="6964f288264b244552ddcaeb32f928f4">
  <xsd:schema xmlns:xsd="http://www.w3.org/2001/XMLSchema" xmlns:xs="http://www.w3.org/2001/XMLSchema" xmlns:p="http://schemas.microsoft.com/office/2006/metadata/properties" xmlns:ns2="28c3948a-d4c9-4440-ae21-2e310058d576" xmlns:ns3="32b79f66-886f-4856-a20c-94d9de16df12" targetNamespace="http://schemas.microsoft.com/office/2006/metadata/properties" ma:root="true" ma:fieldsID="d4983e2ae3cddc2b299dcca0e0b7cc38" ns2:_="" ns3:_="">
    <xsd:import namespace="28c3948a-d4c9-4440-ae21-2e310058d576"/>
    <xsd:import namespace="32b79f66-886f-4856-a20c-94d9de16d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3948a-d4c9-4440-ae21-2e310058d5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a3fa4c6-782b-4d44-89c4-44008f7a34a3}" ma:internalName="TaxCatchAll" ma:showField="CatchAllData" ma:web="28c3948a-d4c9-4440-ae21-2e310058d5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79f66-886f-4856-a20c-94d9de16d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9bbf02c-0cc7-4a19-a098-140ed2a185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5CFAEC-3635-4530-85A9-51DAFAEBA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1C3C88-D389-4F00-9611-BC29CA2BD4D3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28c3948a-d4c9-4440-ae21-2e310058d576"/>
    <ds:schemaRef ds:uri="http://purl.org/dc/terms/"/>
    <ds:schemaRef ds:uri="http://purl.org/dc/elements/1.1/"/>
    <ds:schemaRef ds:uri="http://schemas.openxmlformats.org/package/2006/metadata/core-properties"/>
    <ds:schemaRef ds:uri="32b79f66-886f-4856-a20c-94d9de16df1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267C56-EA68-4069-A2D4-55BA30F3E81D}"/>
</file>

<file path=docProps/app.xml><?xml version="1.0" encoding="utf-8"?>
<Properties xmlns="http://schemas.openxmlformats.org/officeDocument/2006/extended-properties" xmlns:vt="http://schemas.openxmlformats.org/officeDocument/2006/docPropsVTypes">
  <TotalTime>15611</TotalTime>
  <Words>447</Words>
  <Application>Microsoft Office PowerPoint</Application>
  <PresentationFormat>Widescreen</PresentationFormat>
  <Paragraphs>64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Custom Design</vt:lpstr>
      <vt:lpstr>2024-04-BD MASH Evaluation of Square Tubing Slip Base Sign Support Systems</vt:lpstr>
      <vt:lpstr>Project Goals</vt:lpstr>
      <vt:lpstr>Background</vt:lpstr>
      <vt:lpstr>Background</vt:lpstr>
      <vt:lpstr>PowerPoint Presentation</vt:lpstr>
      <vt:lpstr>PowerPoint Presentation</vt:lpstr>
      <vt:lpstr>PowerPoint Presentation</vt:lpstr>
      <vt:lpstr>Previous Testing</vt:lpstr>
      <vt:lpstr>Previous Testing</vt:lpstr>
      <vt:lpstr>Previous Testing</vt:lpstr>
      <vt:lpstr>Previous Testing</vt:lpstr>
      <vt:lpstr>Previous Testing</vt:lpstr>
      <vt:lpstr>PowerPoint Presentation</vt:lpstr>
      <vt:lpstr>Previous Testing</vt:lpstr>
      <vt:lpstr>PowerPoint Presentation</vt:lpstr>
      <vt:lpstr>Square Tube Post Benefits</vt:lpstr>
      <vt:lpstr>Proposed Work Plan – Task 1</vt:lpstr>
      <vt:lpstr>Proposed Work Plan – Task 2</vt:lpstr>
      <vt:lpstr>Proposed Work Plan – Task 3</vt:lpstr>
      <vt:lpstr>Deliverables</vt:lpstr>
      <vt:lpstr>Urgency and Expected Benefit</vt:lpstr>
      <vt:lpstr>Funding and Research Period</vt:lpstr>
      <vt:lpstr>Developer of Problem Statement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and Pavements</dc:title>
  <dc:creator>s-yates</dc:creator>
  <cp:lastModifiedBy>JOLLO Scott U</cp:lastModifiedBy>
  <cp:revision>291</cp:revision>
  <dcterms:created xsi:type="dcterms:W3CDTF">2011-11-15T15:55:39Z</dcterms:created>
  <dcterms:modified xsi:type="dcterms:W3CDTF">2023-10-03T18:00:39Z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0x010100C49C7F044B0C2D4E84BB48C5724F171D</vt:lpwstr>
  </property>
  <property fmtid="{D5CDD505-2E9C-101B-9397-08002B2CF9AE}" pid="3" name="MSIP_Label_c9cf6fe3-5bce-446b-ad70-bd306593eea0_Enabled">
    <vt:lpwstr>true</vt:lpwstr>
  </property>
  <property fmtid="{D5CDD505-2E9C-101B-9397-08002B2CF9AE}" pid="4" name="MSIP_Label_c9cf6fe3-5bce-446b-ad70-bd306593eea0_SetDate">
    <vt:lpwstr>2023-09-27T20:56:30Z</vt:lpwstr>
  </property>
  <property fmtid="{D5CDD505-2E9C-101B-9397-08002B2CF9AE}" pid="5" name="MSIP_Label_c9cf6fe3-5bce-446b-ad70-bd306593eea0_Method">
    <vt:lpwstr>Privileged</vt:lpwstr>
  </property>
  <property fmtid="{D5CDD505-2E9C-101B-9397-08002B2CF9AE}" pid="6" name="MSIP_Label_c9cf6fe3-5bce-446b-ad70-bd306593eea0_Name">
    <vt:lpwstr>Level 1 - Published (Items)</vt:lpwstr>
  </property>
  <property fmtid="{D5CDD505-2E9C-101B-9397-08002B2CF9AE}" pid="7" name="MSIP_Label_c9cf6fe3-5bce-446b-ad70-bd306593eea0_SiteId">
    <vt:lpwstr>28b0d013-46bc-4a64-8d86-1c8a31cf590d</vt:lpwstr>
  </property>
  <property fmtid="{D5CDD505-2E9C-101B-9397-08002B2CF9AE}" pid="8" name="MSIP_Label_c9cf6fe3-5bce-446b-ad70-bd306593eea0_ActionId">
    <vt:lpwstr>9781afb0-d243-492c-a0f4-b3896729a787</vt:lpwstr>
  </property>
  <property fmtid="{D5CDD505-2E9C-101B-9397-08002B2CF9AE}" pid="9" name="MSIP_Label_c9cf6fe3-5bce-446b-ad70-bd306593eea0_ContentBits">
    <vt:lpwstr>0</vt:lpwstr>
  </property>
</Properties>
</file>