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11" r:id="rId5"/>
    <p:sldId id="314" r:id="rId6"/>
    <p:sldId id="315" r:id="rId7"/>
    <p:sldId id="317" r:id="rId8"/>
    <p:sldId id="316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  <a:srgbClr val="0808C2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2DE39-0BA0-4ABC-96FC-3C38075379A0}" v="1" dt="2023-10-04T15:44:07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47" autoAdjust="0"/>
  </p:normalViewPr>
  <p:slideViewPr>
    <p:cSldViewPr>
      <p:cViewPr varScale="1">
        <p:scale>
          <a:sx n="82" d="100"/>
          <a:sy n="82" d="100"/>
        </p:scale>
        <p:origin x="16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kh, Nauman" userId="db65e69b-25ed-4131-bb97-6efc3dac82ca" providerId="ADAL" clId="{C62A2E62-7300-4A32-A89D-DF6D0EA59D7E}"/>
    <pc:docChg chg="undo redo custSel addSld delSld modSld modMainMaster modNotesMaster">
      <pc:chgData name="Sheikh, Nauman" userId="db65e69b-25ed-4131-bb97-6efc3dac82ca" providerId="ADAL" clId="{C62A2E62-7300-4A32-A89D-DF6D0EA59D7E}" dt="2023-04-04T19:57:08.932" v="500" actId="20577"/>
      <pc:docMkLst>
        <pc:docMk/>
      </pc:docMkLst>
      <pc:sldChg chg="del">
        <pc:chgData name="Sheikh, Nauman" userId="db65e69b-25ed-4131-bb97-6efc3dac82ca" providerId="ADAL" clId="{C62A2E62-7300-4A32-A89D-DF6D0EA59D7E}" dt="2023-04-04T19:44:48.576" v="139" actId="47"/>
        <pc:sldMkLst>
          <pc:docMk/>
          <pc:sldMk cId="3849398082" sldId="309"/>
        </pc:sldMkLst>
      </pc:sldChg>
      <pc:sldChg chg="modSp del mod">
        <pc:chgData name="Sheikh, Nauman" userId="db65e69b-25ed-4131-bb97-6efc3dac82ca" providerId="ADAL" clId="{C62A2E62-7300-4A32-A89D-DF6D0EA59D7E}" dt="2023-04-04T19:45:49.892" v="140" actId="47"/>
        <pc:sldMkLst>
          <pc:docMk/>
          <pc:sldMk cId="610025145" sldId="310"/>
        </pc:sldMkLst>
        <pc:spChg chg="mod">
          <ac:chgData name="Sheikh, Nauman" userId="db65e69b-25ed-4131-bb97-6efc3dac82ca" providerId="ADAL" clId="{C62A2E62-7300-4A32-A89D-DF6D0EA59D7E}" dt="2023-04-04T19:44:37.568" v="138" actId="15"/>
          <ac:spMkLst>
            <pc:docMk/>
            <pc:sldMk cId="610025145" sldId="310"/>
            <ac:spMk id="3" creationId="{00000000-0000-0000-0000-000000000000}"/>
          </ac:spMkLst>
        </pc:spChg>
      </pc:sldChg>
      <pc:sldChg chg="modSp mod">
        <pc:chgData name="Sheikh, Nauman" userId="db65e69b-25ed-4131-bb97-6efc3dac82ca" providerId="ADAL" clId="{C62A2E62-7300-4A32-A89D-DF6D0EA59D7E}" dt="2023-04-04T19:50:49.556" v="461"/>
        <pc:sldMkLst>
          <pc:docMk/>
          <pc:sldMk cId="380886706" sldId="311"/>
        </pc:sldMkLst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k cId="380886706" sldId="311"/>
            <ac:spMk id="2" creationId="{00000000-0000-0000-0000-000000000000}"/>
          </ac:spMkLst>
        </pc:spChg>
        <pc:spChg chg="mod">
          <ac:chgData name="Sheikh, Nauman" userId="db65e69b-25ed-4131-bb97-6efc3dac82ca" providerId="ADAL" clId="{C62A2E62-7300-4A32-A89D-DF6D0EA59D7E}" dt="2023-04-04T19:46:14.059" v="192" actId="20577"/>
          <ac:spMkLst>
            <pc:docMk/>
            <pc:sldMk cId="380886706" sldId="311"/>
            <ac:spMk id="3" creationId="{00000000-0000-0000-0000-000000000000}"/>
          </ac:spMkLst>
        </pc:spChg>
      </pc:sldChg>
      <pc:sldChg chg="modSp new mod">
        <pc:chgData name="Sheikh, Nauman" userId="db65e69b-25ed-4131-bb97-6efc3dac82ca" providerId="ADAL" clId="{C62A2E62-7300-4A32-A89D-DF6D0EA59D7E}" dt="2023-04-04T19:57:03.169" v="498" actId="20577"/>
        <pc:sldMkLst>
          <pc:docMk/>
          <pc:sldMk cId="1326217780" sldId="312"/>
        </pc:sldMkLst>
        <pc:spChg chg="mod">
          <ac:chgData name="Sheikh, Nauman" userId="db65e69b-25ed-4131-bb97-6efc3dac82ca" providerId="ADAL" clId="{C62A2E62-7300-4A32-A89D-DF6D0EA59D7E}" dt="2023-04-04T19:57:03.169" v="498" actId="20577"/>
          <ac:spMkLst>
            <pc:docMk/>
            <pc:sldMk cId="1326217780" sldId="312"/>
            <ac:spMk id="2" creationId="{D5E01425-F9E2-1641-E4F5-DC2D311A1EA0}"/>
          </ac:spMkLst>
        </pc:spChg>
        <pc:spChg chg="mod">
          <ac:chgData name="Sheikh, Nauman" userId="db65e69b-25ed-4131-bb97-6efc3dac82ca" providerId="ADAL" clId="{C62A2E62-7300-4A32-A89D-DF6D0EA59D7E}" dt="2023-04-04T19:49:37.198" v="436" actId="20577"/>
          <ac:spMkLst>
            <pc:docMk/>
            <pc:sldMk cId="1326217780" sldId="312"/>
            <ac:spMk id="3" creationId="{CA59E870-FB63-A5A5-5543-AA5CB99CCC6F}"/>
          </ac:spMkLst>
        </pc:spChg>
      </pc:sldChg>
      <pc:sldChg chg="modSp add mod">
        <pc:chgData name="Sheikh, Nauman" userId="db65e69b-25ed-4131-bb97-6efc3dac82ca" providerId="ADAL" clId="{C62A2E62-7300-4A32-A89D-DF6D0EA59D7E}" dt="2023-04-04T19:57:08.932" v="500" actId="20577"/>
        <pc:sldMkLst>
          <pc:docMk/>
          <pc:sldMk cId="1103946249" sldId="313"/>
        </pc:sldMkLst>
        <pc:spChg chg="mod">
          <ac:chgData name="Sheikh, Nauman" userId="db65e69b-25ed-4131-bb97-6efc3dac82ca" providerId="ADAL" clId="{C62A2E62-7300-4A32-A89D-DF6D0EA59D7E}" dt="2023-04-04T19:57:08.932" v="500" actId="20577"/>
          <ac:spMkLst>
            <pc:docMk/>
            <pc:sldMk cId="1103946249" sldId="313"/>
            <ac:spMk id="2" creationId="{D5E01425-F9E2-1641-E4F5-DC2D311A1EA0}"/>
          </ac:spMkLst>
        </pc:spChg>
      </pc:sldChg>
      <pc:sldMasterChg chg="addSp delSp modSp mod setBg modSldLayout">
        <pc:chgData name="Sheikh, Nauman" userId="db65e69b-25ed-4131-bb97-6efc3dac82ca" providerId="ADAL" clId="{C62A2E62-7300-4A32-A89D-DF6D0EA59D7E}" dt="2023-04-04T19:56:24.567" v="496" actId="403"/>
        <pc:sldMasterMkLst>
          <pc:docMk/>
          <pc:sldMasterMk cId="3053149726" sldId="2147483660"/>
        </pc:sldMasterMkLst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asterMk cId="3053149726" sldId="2147483660"/>
            <ac:spMk id="2" creationId="{00000000-0000-0000-0000-000000000000}"/>
          </ac:spMkLst>
        </pc:spChg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asterMk cId="3053149726" sldId="2147483660"/>
            <ac:spMk id="3" creationId="{00000000-0000-0000-0000-000000000000}"/>
          </ac:spMkLst>
        </pc:spChg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asterMk cId="3053149726" sldId="2147483660"/>
            <ac:spMk id="8" creationId="{0C2D8122-682C-49AF-8419-8A203D7AADFE}"/>
          </ac:spMkLst>
        </pc:spChg>
        <pc:spChg chg="mod">
          <ac:chgData name="Sheikh, Nauman" userId="db65e69b-25ed-4131-bb97-6efc3dac82ca" providerId="ADAL" clId="{C62A2E62-7300-4A32-A89D-DF6D0EA59D7E}" dt="2023-04-04T19:50:49.556" v="461"/>
          <ac:spMkLst>
            <pc:docMk/>
            <pc:sldMasterMk cId="3053149726" sldId="2147483660"/>
            <ac:spMk id="12" creationId="{CD88C62A-20F9-AD8A-2175-66871B4C19F9}"/>
          </ac:spMkLst>
        </pc:spChg>
        <pc:spChg chg="mod">
          <ac:chgData name="Sheikh, Nauman" userId="db65e69b-25ed-4131-bb97-6efc3dac82ca" providerId="ADAL" clId="{C62A2E62-7300-4A32-A89D-DF6D0EA59D7E}" dt="2023-04-04T19:56:24.567" v="496" actId="403"/>
          <ac:spMkLst>
            <pc:docMk/>
            <pc:sldMasterMk cId="3053149726" sldId="2147483660"/>
            <ac:spMk id="13" creationId="{A7F7D932-F633-521B-8BD2-2687AE5E362F}"/>
          </ac:spMkLst>
        </pc:spChg>
        <pc:picChg chg="del">
          <ac:chgData name="Sheikh, Nauman" userId="db65e69b-25ed-4131-bb97-6efc3dac82ca" providerId="ADAL" clId="{C62A2E62-7300-4A32-A89D-DF6D0EA59D7E}" dt="2023-04-04T16:10:10.399" v="33" actId="478"/>
          <ac:picMkLst>
            <pc:docMk/>
            <pc:sldMasterMk cId="3053149726" sldId="2147483660"/>
            <ac:picMk id="9" creationId="{00000000-0000-0000-0000-000000000000}"/>
          </ac:picMkLst>
        </pc:picChg>
        <pc:picChg chg="mod">
          <ac:chgData name="Sheikh, Nauman" userId="db65e69b-25ed-4131-bb97-6efc3dac82ca" providerId="ADAL" clId="{C62A2E62-7300-4A32-A89D-DF6D0EA59D7E}" dt="2023-04-04T19:55:22.120" v="483" actId="1076"/>
          <ac:picMkLst>
            <pc:docMk/>
            <pc:sldMasterMk cId="3053149726" sldId="2147483660"/>
            <ac:picMk id="11" creationId="{E7804BAD-7D49-4536-AF08-5DA7294CF02D}"/>
          </ac:picMkLst>
        </pc:picChg>
        <pc:picChg chg="add mod">
          <ac:chgData name="Sheikh, Nauman" userId="db65e69b-25ed-4131-bb97-6efc3dac82ca" providerId="ADAL" clId="{C62A2E62-7300-4A32-A89D-DF6D0EA59D7E}" dt="2023-04-04T19:54:16.064" v="474" actId="1076"/>
          <ac:picMkLst>
            <pc:docMk/>
            <pc:sldMasterMk cId="3053149726" sldId="2147483660"/>
            <ac:picMk id="15" creationId="{93D47889-B23D-A505-79D3-BE8F79435047}"/>
          </ac:picMkLst>
        </pc:picChg>
        <pc:sldLayoutChg chg="addSp delSp modSp mod setBg">
          <pc:chgData name="Sheikh, Nauman" userId="db65e69b-25ed-4131-bb97-6efc3dac82ca" providerId="ADAL" clId="{C62A2E62-7300-4A32-A89D-DF6D0EA59D7E}" dt="2023-04-04T19:56:03.284" v="494" actId="403"/>
          <pc:sldLayoutMkLst>
            <pc:docMk/>
            <pc:sldMasterMk cId="3053149726" sldId="2147483660"/>
            <pc:sldLayoutMk cId="1770538516" sldId="2147483661"/>
          </pc:sldLayoutMkLst>
          <pc:spChg chg="del">
            <ac:chgData name="Sheikh, Nauman" userId="db65e69b-25ed-4131-bb97-6efc3dac82ca" providerId="ADAL" clId="{C62A2E62-7300-4A32-A89D-DF6D0EA59D7E}" dt="2023-04-04T16:22:32.915" v="50"/>
            <ac:spMkLst>
              <pc:docMk/>
              <pc:sldMasterMk cId="3053149726" sldId="2147483660"/>
              <pc:sldLayoutMk cId="1770538516" sldId="2147483661"/>
              <ac:spMk id="2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770538516" sldId="2147483661"/>
              <ac:spMk id="3" creationId="{00000000-0000-0000-0000-000000000000}"/>
            </ac:spMkLst>
          </pc:spChg>
          <pc:spChg chg="add 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770538516" sldId="2147483661"/>
              <ac:spMk id="4" creationId="{92F962FC-222B-5CD4-8BB7-F61EAE864451}"/>
            </ac:spMkLst>
          </pc:spChg>
          <pc:spChg chg="add mod or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770538516" sldId="2147483661"/>
              <ac:spMk id="5" creationId="{902D9D41-60AC-AB52-D846-7AF4724727CC}"/>
            </ac:spMkLst>
          </pc:spChg>
          <pc:spChg chg="add mod">
            <ac:chgData name="Sheikh, Nauman" userId="db65e69b-25ed-4131-bb97-6efc3dac82ca" providerId="ADAL" clId="{C62A2E62-7300-4A32-A89D-DF6D0EA59D7E}" dt="2023-04-04T19:56:03.284" v="494" actId="403"/>
            <ac:spMkLst>
              <pc:docMk/>
              <pc:sldMasterMk cId="3053149726" sldId="2147483660"/>
              <pc:sldLayoutMk cId="1770538516" sldId="2147483661"/>
              <ac:spMk id="8" creationId="{38A2888F-E3CE-592F-203A-D7CC5F6DA2BC}"/>
            </ac:spMkLst>
          </pc:spChg>
          <pc:spChg chg="add mod">
            <ac:chgData name="Sheikh, Nauman" userId="db65e69b-25ed-4131-bb97-6efc3dac82ca" providerId="ADAL" clId="{C62A2E62-7300-4A32-A89D-DF6D0EA59D7E}" dt="2023-04-04T19:55:51.512" v="490" actId="1035"/>
            <ac:spMkLst>
              <pc:docMk/>
              <pc:sldMasterMk cId="3053149726" sldId="2147483660"/>
              <pc:sldLayoutMk cId="1770538516" sldId="2147483661"/>
              <ac:spMk id="9" creationId="{AEDE9A12-42C9-A090-E01D-E57712F6CBBB}"/>
            </ac:spMkLst>
          </pc:spChg>
          <pc:picChg chg="add mod">
            <ac:chgData name="Sheikh, Nauman" userId="db65e69b-25ed-4131-bb97-6efc3dac82ca" providerId="ADAL" clId="{C62A2E62-7300-4A32-A89D-DF6D0EA59D7E}" dt="2023-04-04T19:51:47.468" v="462" actId="14100"/>
            <ac:picMkLst>
              <pc:docMk/>
              <pc:sldMasterMk cId="3053149726" sldId="2147483660"/>
              <pc:sldLayoutMk cId="1770538516" sldId="2147483661"/>
              <ac:picMk id="6" creationId="{B0621E8E-14A0-DC1E-745F-EA97E32DAD49}"/>
            </ac:picMkLst>
          </pc:picChg>
          <pc:picChg chg="add mod">
            <ac:chgData name="Sheikh, Nauman" userId="db65e69b-25ed-4131-bb97-6efc3dac82ca" providerId="ADAL" clId="{C62A2E62-7300-4A32-A89D-DF6D0EA59D7E}" dt="2023-04-04T19:51:58.666" v="463" actId="14100"/>
            <ac:picMkLst>
              <pc:docMk/>
              <pc:sldMasterMk cId="3053149726" sldId="2147483660"/>
              <pc:sldLayoutMk cId="1770538516" sldId="2147483661"/>
              <ac:picMk id="7" creationId="{BB5422C6-2EE8-73B4-8D45-0BEABC6AD7D2}"/>
            </ac:picMkLst>
          </pc:pic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4243310127" sldId="2147483662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4243310127" sldId="2147483662"/>
              <ac:spMk id="3" creationId="{00000000-0000-0000-0000-000000000000}"/>
            </ac:spMkLst>
          </pc:sp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2529545596" sldId="2147483663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529545596" sldId="2147483663"/>
              <ac:spMk id="2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529545596" sldId="2147483663"/>
              <ac:spMk id="3" creationId="{00000000-0000-0000-0000-000000000000}"/>
            </ac:spMkLst>
          </pc:sp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2216195329" sldId="2147483664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216195329" sldId="2147483664"/>
              <ac:spMk id="3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216195329" sldId="2147483664"/>
              <ac:spMk id="4" creationId="{00000000-0000-0000-0000-000000000000}"/>
            </ac:spMkLst>
          </pc:sp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1674701768" sldId="2147483665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674701768" sldId="2147483665"/>
              <ac:spMk id="3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674701768" sldId="2147483665"/>
              <ac:spMk id="4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674701768" sldId="2147483665"/>
              <ac:spMk id="5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1674701768" sldId="2147483665"/>
              <ac:spMk id="6" creationId="{00000000-0000-0000-0000-000000000000}"/>
            </ac:spMkLst>
          </pc:spChg>
        </pc:sldLayoutChg>
        <pc:sldLayoutChg chg="setBg">
          <pc:chgData name="Sheikh, Nauman" userId="db65e69b-25ed-4131-bb97-6efc3dac82ca" providerId="ADAL" clId="{C62A2E62-7300-4A32-A89D-DF6D0EA59D7E}" dt="2023-04-04T16:04:43.883" v="1"/>
          <pc:sldLayoutMkLst>
            <pc:docMk/>
            <pc:sldMasterMk cId="3053149726" sldId="2147483660"/>
            <pc:sldLayoutMk cId="1616221726" sldId="2147483666"/>
          </pc:sldLayoutMkLst>
        </pc:sldLayoutChg>
        <pc:sldLayoutChg chg="setBg">
          <pc:chgData name="Sheikh, Nauman" userId="db65e69b-25ed-4131-bb97-6efc3dac82ca" providerId="ADAL" clId="{C62A2E62-7300-4A32-A89D-DF6D0EA59D7E}" dt="2023-04-04T16:04:43.883" v="1"/>
          <pc:sldLayoutMkLst>
            <pc:docMk/>
            <pc:sldMasterMk cId="3053149726" sldId="2147483660"/>
            <pc:sldLayoutMk cId="2722315886" sldId="2147483667"/>
          </pc:sldLayoutMkLst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2173495025" sldId="2147483668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173495025" sldId="2147483668"/>
              <ac:spMk id="2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173495025" sldId="2147483668"/>
              <ac:spMk id="3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2173495025" sldId="2147483668"/>
              <ac:spMk id="4" creationId="{00000000-0000-0000-0000-000000000000}"/>
            </ac:spMkLst>
          </pc:spChg>
        </pc:sldLayoutChg>
        <pc:sldLayoutChg chg="modSp setBg">
          <pc:chgData name="Sheikh, Nauman" userId="db65e69b-25ed-4131-bb97-6efc3dac82ca" providerId="ADAL" clId="{C62A2E62-7300-4A32-A89D-DF6D0EA59D7E}" dt="2023-04-04T19:50:49.556" v="461"/>
          <pc:sldLayoutMkLst>
            <pc:docMk/>
            <pc:sldMasterMk cId="3053149726" sldId="2147483660"/>
            <pc:sldLayoutMk cId="4249264546" sldId="2147483669"/>
          </pc:sldLayoutMkLst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4249264546" sldId="2147483669"/>
              <ac:spMk id="2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4249264546" sldId="2147483669"/>
              <ac:spMk id="3" creationId="{00000000-0000-0000-0000-000000000000}"/>
            </ac:spMkLst>
          </pc:spChg>
          <pc:spChg chg="mod">
            <ac:chgData name="Sheikh, Nauman" userId="db65e69b-25ed-4131-bb97-6efc3dac82ca" providerId="ADAL" clId="{C62A2E62-7300-4A32-A89D-DF6D0EA59D7E}" dt="2023-04-04T19:50:49.556" v="461"/>
            <ac:spMkLst>
              <pc:docMk/>
              <pc:sldMasterMk cId="3053149726" sldId="2147483660"/>
              <pc:sldLayoutMk cId="4249264546" sldId="2147483669"/>
              <ac:spMk id="4" creationId="{00000000-0000-0000-0000-000000000000}"/>
            </ac:spMkLst>
          </pc:spChg>
        </pc:sldLayoutChg>
      </pc:sldMasterChg>
    </pc:docChg>
  </pc:docChgLst>
  <pc:docChgLst>
    <pc:chgData name="Schulz, Nathan" userId="7169ede4-41c5-4c3d-b514-cdb486d0d5cc" providerId="ADAL" clId="{7EF2DE39-0BA0-4ABC-96FC-3C38075379A0}"/>
    <pc:docChg chg="undo custSel addSld delSld modSld">
      <pc:chgData name="Schulz, Nathan" userId="7169ede4-41c5-4c3d-b514-cdb486d0d5cc" providerId="ADAL" clId="{7EF2DE39-0BA0-4ABC-96FC-3C38075379A0}" dt="2023-10-04T16:00:16.457" v="111" actId="20577"/>
      <pc:docMkLst>
        <pc:docMk/>
      </pc:docMkLst>
      <pc:sldChg chg="modSp add mod">
        <pc:chgData name="Schulz, Nathan" userId="7169ede4-41c5-4c3d-b514-cdb486d0d5cc" providerId="ADAL" clId="{7EF2DE39-0BA0-4ABC-96FC-3C38075379A0}" dt="2023-10-04T16:00:16.457" v="111" actId="20577"/>
        <pc:sldMkLst>
          <pc:docMk/>
          <pc:sldMk cId="1103946249" sldId="313"/>
        </pc:sldMkLst>
        <pc:spChg chg="mod">
          <ac:chgData name="Schulz, Nathan" userId="7169ede4-41c5-4c3d-b514-cdb486d0d5cc" providerId="ADAL" clId="{7EF2DE39-0BA0-4ABC-96FC-3C38075379A0}" dt="2023-10-04T15:45:30.160" v="45" actId="1035"/>
          <ac:spMkLst>
            <pc:docMk/>
            <pc:sldMk cId="1103946249" sldId="313"/>
            <ac:spMk id="2" creationId="{D5E01425-F9E2-1641-E4F5-DC2D311A1EA0}"/>
          </ac:spMkLst>
        </pc:spChg>
        <pc:spChg chg="mod">
          <ac:chgData name="Schulz, Nathan" userId="7169ede4-41c5-4c3d-b514-cdb486d0d5cc" providerId="ADAL" clId="{7EF2DE39-0BA0-4ABC-96FC-3C38075379A0}" dt="2023-10-04T16:00:16.457" v="111" actId="20577"/>
          <ac:spMkLst>
            <pc:docMk/>
            <pc:sldMk cId="1103946249" sldId="313"/>
            <ac:spMk id="3" creationId="{CA59E870-FB63-A5A5-5543-AA5CB99CCC6F}"/>
          </ac:spMkLst>
        </pc:spChg>
      </pc:sldChg>
      <pc:sldChg chg="modSp mod">
        <pc:chgData name="Schulz, Nathan" userId="7169ede4-41c5-4c3d-b514-cdb486d0d5cc" providerId="ADAL" clId="{7EF2DE39-0BA0-4ABC-96FC-3C38075379A0}" dt="2023-10-04T15:39:23.697" v="1" actId="20577"/>
        <pc:sldMkLst>
          <pc:docMk/>
          <pc:sldMk cId="140152934" sldId="314"/>
        </pc:sldMkLst>
        <pc:spChg chg="mod">
          <ac:chgData name="Schulz, Nathan" userId="7169ede4-41c5-4c3d-b514-cdb486d0d5cc" providerId="ADAL" clId="{7EF2DE39-0BA0-4ABC-96FC-3C38075379A0}" dt="2023-10-04T15:39:23.697" v="1" actId="20577"/>
          <ac:spMkLst>
            <pc:docMk/>
            <pc:sldMk cId="140152934" sldId="314"/>
            <ac:spMk id="4" creationId="{9D243365-D9A7-B5E8-35F4-5C240B2920DD}"/>
          </ac:spMkLst>
        </pc:spChg>
      </pc:sldChg>
      <pc:sldChg chg="modSp add mod">
        <pc:chgData name="Schulz, Nathan" userId="7169ede4-41c5-4c3d-b514-cdb486d0d5cc" providerId="ADAL" clId="{7EF2DE39-0BA0-4ABC-96FC-3C38075379A0}" dt="2023-10-04T16:00:04.713" v="108" actId="20577"/>
        <pc:sldMkLst>
          <pc:docMk/>
          <pc:sldMk cId="1180426840" sldId="316"/>
        </pc:sldMkLst>
        <pc:spChg chg="mod">
          <ac:chgData name="Schulz, Nathan" userId="7169ede4-41c5-4c3d-b514-cdb486d0d5cc" providerId="ADAL" clId="{7EF2DE39-0BA0-4ABC-96FC-3C38075379A0}" dt="2023-10-04T15:44:51.526" v="35" actId="1076"/>
          <ac:spMkLst>
            <pc:docMk/>
            <pc:sldMk cId="1180426840" sldId="316"/>
            <ac:spMk id="2" creationId="{D5E01425-F9E2-1641-E4F5-DC2D311A1EA0}"/>
          </ac:spMkLst>
        </pc:spChg>
        <pc:spChg chg="mod">
          <ac:chgData name="Schulz, Nathan" userId="7169ede4-41c5-4c3d-b514-cdb486d0d5cc" providerId="ADAL" clId="{7EF2DE39-0BA0-4ABC-96FC-3C38075379A0}" dt="2023-10-04T16:00:04.713" v="108" actId="20577"/>
          <ac:spMkLst>
            <pc:docMk/>
            <pc:sldMk cId="1180426840" sldId="316"/>
            <ac:spMk id="3" creationId="{CA59E870-FB63-A5A5-5543-AA5CB99CCC6F}"/>
          </ac:spMkLst>
        </pc:spChg>
      </pc:sldChg>
      <pc:sldChg chg="modSp mod">
        <pc:chgData name="Schulz, Nathan" userId="7169ede4-41c5-4c3d-b514-cdb486d0d5cc" providerId="ADAL" clId="{7EF2DE39-0BA0-4ABC-96FC-3C38075379A0}" dt="2023-10-04T15:39:49.924" v="23" actId="20577"/>
        <pc:sldMkLst>
          <pc:docMk/>
          <pc:sldMk cId="3449632020" sldId="317"/>
        </pc:sldMkLst>
        <pc:spChg chg="mod">
          <ac:chgData name="Schulz, Nathan" userId="7169ede4-41c5-4c3d-b514-cdb486d0d5cc" providerId="ADAL" clId="{7EF2DE39-0BA0-4ABC-96FC-3C38075379A0}" dt="2023-10-04T15:39:49.924" v="23" actId="20577"/>
          <ac:spMkLst>
            <pc:docMk/>
            <pc:sldMk cId="3449632020" sldId="317"/>
            <ac:spMk id="3" creationId="{1BEE06D4-B907-BA75-2E44-745A31E187C5}"/>
          </ac:spMkLst>
        </pc:spChg>
      </pc:sldChg>
      <pc:sldChg chg="modSp add del mod">
        <pc:chgData name="Schulz, Nathan" userId="7169ede4-41c5-4c3d-b514-cdb486d0d5cc" providerId="ADAL" clId="{7EF2DE39-0BA0-4ABC-96FC-3C38075379A0}" dt="2023-10-04T16:00:11.918" v="109" actId="47"/>
        <pc:sldMkLst>
          <pc:docMk/>
          <pc:sldMk cId="1950830041" sldId="318"/>
        </pc:sldMkLst>
        <pc:spChg chg="mod">
          <ac:chgData name="Schulz, Nathan" userId="7169ede4-41c5-4c3d-b514-cdb486d0d5cc" providerId="ADAL" clId="{7EF2DE39-0BA0-4ABC-96FC-3C38075379A0}" dt="2023-10-04T15:45:24.284" v="42" actId="1035"/>
          <ac:spMkLst>
            <pc:docMk/>
            <pc:sldMk cId="1950830041" sldId="318"/>
            <ac:spMk id="2" creationId="{D5E01425-F9E2-1641-E4F5-DC2D311A1E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7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MwRSF</a:t>
            </a:r>
            <a:r>
              <a:rPr lang="en-US" dirty="0"/>
              <a:t> TRP-03-47-95: NCHRP 350 </a:t>
            </a:r>
            <a:r>
              <a:rPr lang="en-US" dirty="0" err="1"/>
              <a:t>thrie</a:t>
            </a:r>
            <a:r>
              <a:rPr lang="en-US" dirty="0"/>
              <a:t>-beam median transition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Non-curbed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MwRSF</a:t>
            </a:r>
            <a:r>
              <a:rPr lang="en-US" dirty="0"/>
              <a:t> TRP-03-425-20: MASH Hawaii </a:t>
            </a:r>
            <a:r>
              <a:rPr lang="en-US" dirty="0" err="1"/>
              <a:t>thrie</a:t>
            </a:r>
            <a:r>
              <a:rPr lang="en-US" dirty="0"/>
              <a:t>-beam AGT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One of many Hawaii </a:t>
            </a:r>
            <a:r>
              <a:rPr lang="en-US" dirty="0" err="1"/>
              <a:t>thrie</a:t>
            </a:r>
            <a:r>
              <a:rPr lang="en-US" dirty="0"/>
              <a:t>-beam AGTs test, with curb</a:t>
            </a:r>
          </a:p>
          <a:p>
            <a:pPr marL="171450" indent="-171450">
              <a:buFontTx/>
              <a:buChar char="-"/>
            </a:pPr>
            <a:r>
              <a:rPr lang="en-US" dirty="0"/>
              <a:t>TTI 0-6946-R3: MASH TxDOT </a:t>
            </a:r>
            <a:r>
              <a:rPr lang="en-US" dirty="0" err="1"/>
              <a:t>thrie</a:t>
            </a:r>
            <a:r>
              <a:rPr lang="en-US" dirty="0"/>
              <a:t>-beam AGT to single-slope end post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AGT test non-curb</a:t>
            </a:r>
          </a:p>
          <a:p>
            <a:pPr marL="171450" indent="-171450">
              <a:buFontTx/>
              <a:buChar char="-"/>
            </a:pPr>
            <a:r>
              <a:rPr lang="en-US" dirty="0"/>
              <a:t>TTI 0-6990-R1: MASH stacked W-beam median guardrail transition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Median transition, but with stacked w-beam, non-curb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3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D9D41-60AC-AB52-D846-7AF4724727CC}"/>
              </a:ext>
            </a:extLst>
          </p:cNvPr>
          <p:cNvSpPr/>
          <p:nvPr userDrawn="1"/>
        </p:nvSpPr>
        <p:spPr>
          <a:xfrm>
            <a:off x="0" y="1219200"/>
            <a:ext cx="12192000" cy="3124200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962FC-222B-5CD4-8BB7-F61EAE86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21E8E-14A0-DC1E-745F-EA97E32D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78964"/>
            <a:ext cx="2902646" cy="83543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22C6-2EE8-73B4-8D45-0BEABC6AD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3715703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2888F-E3CE-592F-203A-D7CC5F6DA2BC}"/>
              </a:ext>
            </a:extLst>
          </p:cNvPr>
          <p:cNvSpPr txBox="1"/>
          <p:nvPr userDrawn="1"/>
        </p:nvSpPr>
        <p:spPr>
          <a:xfrm>
            <a:off x="3541221" y="6477000"/>
            <a:ext cx="5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9A12-42C9-A090-E01D-E57712F6CBBB}"/>
              </a:ext>
            </a:extLst>
          </p:cNvPr>
          <p:cNvSpPr txBox="1"/>
          <p:nvPr userDrawn="1"/>
        </p:nvSpPr>
        <p:spPr>
          <a:xfrm>
            <a:off x="3541221" y="6172200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00000"/>
                </a:solidFill>
              </a:rPr>
              <a:t>Roadside Safety Research Pooled Fund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88C62A-20F9-AD8A-2175-66871B4C19F9}"/>
              </a:ext>
            </a:extLst>
          </p:cNvPr>
          <p:cNvSpPr/>
          <p:nvPr userDrawn="1"/>
        </p:nvSpPr>
        <p:spPr>
          <a:xfrm>
            <a:off x="0" y="-1"/>
            <a:ext cx="12192000" cy="1400183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04BAD-7D49-4536-AF08-5DA7294CF0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" y="6198613"/>
            <a:ext cx="2234283" cy="622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21" y="1475428"/>
            <a:ext cx="10972800" cy="466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8122-682C-49AF-8419-8A203D7AADFE}"/>
              </a:ext>
            </a:extLst>
          </p:cNvPr>
          <p:cNvSpPr txBox="1"/>
          <p:nvPr userDrawn="1"/>
        </p:nvSpPr>
        <p:spPr>
          <a:xfrm>
            <a:off x="11008821" y="321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89CCA7-11F3-4603-8F4B-1EDA747F465D}" type="slidenum">
              <a:rPr lang="en-US" sz="1800" smtClean="0">
                <a:solidFill>
                  <a:schemeClr val="bg1"/>
                </a:solidFill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7D932-F633-521B-8BD2-2687AE5E362F}"/>
              </a:ext>
            </a:extLst>
          </p:cNvPr>
          <p:cNvSpPr txBox="1"/>
          <p:nvPr userDrawn="1"/>
        </p:nvSpPr>
        <p:spPr>
          <a:xfrm>
            <a:off x="3541221" y="6553200"/>
            <a:ext cx="5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3D47889-B23D-A505-79D3-BE8F794350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07340"/>
            <a:ext cx="3134018" cy="6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11430000" cy="2743200"/>
          </a:xfrm>
        </p:spPr>
        <p:txBody>
          <a:bodyPr>
            <a:normAutofit/>
          </a:bodyPr>
          <a:lstStyle/>
          <a:p>
            <a:r>
              <a:rPr lang="en-US" dirty="0"/>
              <a:t>2024-08-LSRB</a:t>
            </a:r>
            <a:br>
              <a:rPr lang="en-US" dirty="0"/>
            </a:br>
            <a:r>
              <a:rPr lang="en-US" sz="2800" dirty="0"/>
              <a:t>Development and Evaluation of a </a:t>
            </a:r>
            <a:r>
              <a:rPr lang="en-US" sz="2800" dirty="0" err="1"/>
              <a:t>Thrie</a:t>
            </a:r>
            <a:r>
              <a:rPr lang="en-US" sz="2800" dirty="0"/>
              <a:t> Beam Transition between 31″ Median Guardrail and Median Single Slope Concrete Barrier  </a:t>
            </a:r>
            <a:r>
              <a:rPr lang="en-US" dirty="0"/>
              <a:t>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Khamsai Yang</a:t>
            </a:r>
          </a:p>
        </p:txBody>
      </p:sp>
    </p:spTree>
    <p:extLst>
      <p:ext uri="{BB962C8B-B14F-4D97-AF65-F5344CB8AC3E}">
        <p14:creationId xmlns:p14="http://schemas.microsoft.com/office/powerpoint/2010/main" val="38088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BB64-0FD7-0252-3B5A-4E1EB1FF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2024-08-LSRB</a:t>
            </a:r>
            <a:br>
              <a:rPr lang="en-US" dirty="0"/>
            </a:br>
            <a:r>
              <a:rPr lang="en-US" sz="2700" dirty="0"/>
              <a:t>Development and Evaluation of a </a:t>
            </a:r>
            <a:r>
              <a:rPr lang="en-US" sz="2700" dirty="0" err="1"/>
              <a:t>Thrie</a:t>
            </a:r>
            <a:r>
              <a:rPr lang="en-US" sz="2700" dirty="0"/>
              <a:t> Beam Transition between 31″ Median Guardrail and Median Single Slope Concrete Barrier   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3F2B8-8343-5B23-596D-E45293DA72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43365-D9A7-B5E8-35F4-5C240B2920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Need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MASH design that matches </a:t>
            </a:r>
            <a:r>
              <a:rPr lang="en-US" dirty="0" err="1"/>
              <a:t>thrie</a:t>
            </a:r>
            <a:r>
              <a:rPr lang="en-US" dirty="0"/>
              <a:t>-beam components of one-sided AGTs.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Design with curb to connect with median MGS system on raised/curbed medians.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Design may be compatible with F and J shape median barriers</a:t>
            </a:r>
          </a:p>
          <a:p>
            <a:endParaRPr lang="en-US" dirty="0"/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09EF4A54-818D-4BC8-100B-8B903E268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997" y="3742985"/>
            <a:ext cx="3139440" cy="1883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0D5908-5375-114A-8E9F-31946ABED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" y="1579881"/>
            <a:ext cx="3196438" cy="21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9224-D81E-8AED-3659-A756EB4B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2024-08-LSRB</a:t>
            </a:r>
            <a:br>
              <a:rPr lang="en-US" dirty="0"/>
            </a:br>
            <a:r>
              <a:rPr lang="en-US" sz="2700" dirty="0"/>
              <a:t>Development and Evaluation of a </a:t>
            </a:r>
            <a:r>
              <a:rPr lang="en-US" sz="2700" dirty="0" err="1"/>
              <a:t>Thrie</a:t>
            </a:r>
            <a:r>
              <a:rPr lang="en-US" sz="2700" dirty="0"/>
              <a:t> Beam Transition between 31″ Median Guardrail and Median Single Slope Concrete Barrier   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75894-B2AE-CDEA-0C8F-A2D559FE80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Prior Research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err="1"/>
              <a:t>MwRSF</a:t>
            </a:r>
            <a:r>
              <a:rPr lang="en-US" dirty="0"/>
              <a:t> TRP-03-47-95: NCHRP 350 </a:t>
            </a:r>
            <a:r>
              <a:rPr lang="en-US" dirty="0" err="1"/>
              <a:t>thrie</a:t>
            </a:r>
            <a:r>
              <a:rPr lang="en-US" dirty="0"/>
              <a:t>-beam median transition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err="1"/>
              <a:t>MwRSF</a:t>
            </a:r>
            <a:r>
              <a:rPr lang="en-US" dirty="0"/>
              <a:t> TRP-03-425-20: MASH Hawaii </a:t>
            </a:r>
            <a:r>
              <a:rPr lang="en-US" dirty="0" err="1"/>
              <a:t>thrie</a:t>
            </a:r>
            <a:r>
              <a:rPr lang="en-US" dirty="0"/>
              <a:t>-beam AGT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TTI 0-6946-R3: MASH TxDOT </a:t>
            </a:r>
            <a:r>
              <a:rPr lang="en-US" dirty="0" err="1"/>
              <a:t>thrie</a:t>
            </a:r>
            <a:r>
              <a:rPr lang="en-US" dirty="0"/>
              <a:t>-beam AGT to single-slope end post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TTI 0-6990-R1: MASH stacked W-beam median guardrail transition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D3C78-23FD-1BED-1113-3C37F67202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C23D8A-6052-73A2-ECDA-ACBAF14B1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605281"/>
            <a:ext cx="3175000" cy="2118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E77342-84EC-4CB5-ECFF-2825616F9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73" y="3723381"/>
            <a:ext cx="3681027" cy="24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9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06D4-B907-BA75-2E44-745A31E1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Proposed Work Plan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Design development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Simulation analysis to ID critical impact points and design modifications, if necessary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Full-scale crash testing, MASH TL-3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43F54A-8D78-02F1-3B05-97060DBE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2024-08-LSRB</a:t>
            </a:r>
            <a:br>
              <a:rPr lang="en-US" dirty="0"/>
            </a:br>
            <a:r>
              <a:rPr lang="en-US" sz="2700" dirty="0"/>
              <a:t>Development and Evaluation of a </a:t>
            </a:r>
            <a:r>
              <a:rPr lang="en-US" sz="2700" dirty="0" err="1"/>
              <a:t>Thrie</a:t>
            </a:r>
            <a:r>
              <a:rPr lang="en-US" sz="2700" dirty="0"/>
              <a:t> Beam Transition between 31″ Median Guardrail and Median Single Slope Concrete Barrier   </a:t>
            </a:r>
          </a:p>
        </p:txBody>
      </p:sp>
    </p:spTree>
    <p:extLst>
      <p:ext uri="{BB962C8B-B14F-4D97-AF65-F5344CB8AC3E}">
        <p14:creationId xmlns:p14="http://schemas.microsoft.com/office/powerpoint/2010/main" val="344963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2024-08-LSRB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Development and Evaluation of a Thrie Beam Transition between 31″ Median Guardrail and Median Single Slope Concrete Barrier  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Final Report to document research effort</a:t>
            </a:r>
          </a:p>
          <a:p>
            <a:pPr lvl="1"/>
            <a:r>
              <a:rPr lang="en-US" dirty="0"/>
              <a:t>Design analysis</a:t>
            </a:r>
          </a:p>
          <a:p>
            <a:pPr lvl="1"/>
            <a:r>
              <a:rPr lang="en-US" dirty="0"/>
              <a:t>Design details</a:t>
            </a:r>
          </a:p>
          <a:p>
            <a:pPr lvl="1"/>
            <a:r>
              <a:rPr lang="en-US" dirty="0"/>
              <a:t>Full-scale crash test results</a:t>
            </a:r>
          </a:p>
          <a:p>
            <a:pPr lvl="1"/>
            <a:r>
              <a:rPr lang="en-US" dirty="0"/>
              <a:t>Documentation of MASH compliance for applicable installation types</a:t>
            </a:r>
          </a:p>
          <a:p>
            <a:pPr lvl="1"/>
            <a:r>
              <a:rPr lang="en-US" dirty="0"/>
              <a:t>Recommendations for further research </a:t>
            </a:r>
          </a:p>
        </p:txBody>
      </p:sp>
    </p:spTree>
    <p:extLst>
      <p:ext uri="{BB962C8B-B14F-4D97-AF65-F5344CB8AC3E}">
        <p14:creationId xmlns:p14="http://schemas.microsoft.com/office/powerpoint/2010/main" val="118042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2024-08-LSRB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Development and Evaluation of a Thrie Beam Transition between 31″ Median Guardrail and Median Single Slope Concrete Barrier  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Estimated project cost = </a:t>
            </a:r>
            <a:r>
              <a:rPr lang="en-US"/>
              <a:t>$105,000</a:t>
            </a:r>
            <a:endParaRPr lang="en-US" dirty="0"/>
          </a:p>
          <a:p>
            <a:r>
              <a:rPr lang="en-US" dirty="0"/>
              <a:t>Research Period of 18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62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Maroo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3734"/>
    </a:accent1>
    <a:accent2>
      <a:srgbClr val="4F6128"/>
    </a:accent2>
    <a:accent3>
      <a:srgbClr val="9BBB59"/>
    </a:accent3>
    <a:accent4>
      <a:srgbClr val="FFC000"/>
    </a:accent4>
    <a:accent5>
      <a:srgbClr val="0F243E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C7F044B0C2D4E84BB48C5724F171D" ma:contentTypeVersion="15" ma:contentTypeDescription="Create a new document." ma:contentTypeScope="" ma:versionID="6964f288264b244552ddcaeb32f928f4">
  <xsd:schema xmlns:xsd="http://www.w3.org/2001/XMLSchema" xmlns:xs="http://www.w3.org/2001/XMLSchema" xmlns:p="http://schemas.microsoft.com/office/2006/metadata/properties" xmlns:ns2="28c3948a-d4c9-4440-ae21-2e310058d576" xmlns:ns3="32b79f66-886f-4856-a20c-94d9de16df12" targetNamespace="http://schemas.microsoft.com/office/2006/metadata/properties" ma:root="true" ma:fieldsID="d4983e2ae3cddc2b299dcca0e0b7cc38" ns2:_="" ns3:_="">
    <xsd:import namespace="28c3948a-d4c9-4440-ae21-2e310058d576"/>
    <xsd:import namespace="32b79f66-886f-4856-a20c-94d9de16d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948a-d4c9-4440-ae21-2e310058d5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3fa4c6-782b-4d44-89c4-44008f7a34a3}" ma:internalName="TaxCatchAll" ma:showField="CatchAllData" ma:web="28c3948a-d4c9-4440-ae21-2e310058d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79f66-886f-4856-a20c-94d9de16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bbf02c-0cc7-4a19-a098-140ed2a18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79f66-886f-4856-a20c-94d9de16df12">
      <Terms xmlns="http://schemas.microsoft.com/office/infopath/2007/PartnerControls"/>
    </lcf76f155ced4ddcb4097134ff3c332f>
    <TaxCatchAll xmlns="28c3948a-d4c9-4440-ae21-2e310058d5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914F49-17F8-4E32-A625-D6012CE99223}"/>
</file>

<file path=customXml/itemProps2.xml><?xml version="1.0" encoding="utf-8"?>
<ds:datastoreItem xmlns:ds="http://schemas.openxmlformats.org/officeDocument/2006/customXml" ds:itemID="{501C3C88-D389-4F00-9611-BC29CA2BD4D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32b79f66-886f-4856-a20c-94d9de16df12"/>
    <ds:schemaRef ds:uri="28c3948a-d4c9-4440-ae21-2e310058d576"/>
  </ds:schemaRefs>
</ds:datastoreItem>
</file>

<file path=customXml/itemProps3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15141</TotalTime>
  <Words>324</Words>
  <Application>Microsoft Office PowerPoint</Application>
  <PresentationFormat>Widescreen</PresentationFormat>
  <Paragraphs>41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Custom Design</vt:lpstr>
      <vt:lpstr>2024-08-LSRB Development and Evaluation of a Thrie Beam Transition between 31″ Median Guardrail and Median Single Slope Concrete Barrier   </vt:lpstr>
      <vt:lpstr>2024-08-LSRB Development and Evaluation of a Thrie Beam Transition between 31″ Median Guardrail and Median Single Slope Concrete Barrier   </vt:lpstr>
      <vt:lpstr>2024-08-LSRB Development and Evaluation of a Thrie Beam Transition between 31″ Median Guardrail and Median Single Slope Concrete Barrier   </vt:lpstr>
      <vt:lpstr>2024-08-LSRB Development and Evaluation of a Thrie Beam Transition between 31″ Median Guardrail and Median Single Slope Concrete Barrier   </vt:lpstr>
      <vt:lpstr>2024-08-LSRB Development and Evaluation of a Thrie Beam Transition between 31″ Median Guardrail and Median Single Slope Concrete Barrier  </vt:lpstr>
      <vt:lpstr>2024-08-LSRB Development and Evaluation of a Thrie Beam Transition between 31″ Median Guardrail and Median Single Slope Concrete Barrier  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Schulz, Nathan</cp:lastModifiedBy>
  <cp:revision>283</cp:revision>
  <dcterms:created xsi:type="dcterms:W3CDTF">2011-11-15T15:55:39Z</dcterms:created>
  <dcterms:modified xsi:type="dcterms:W3CDTF">2023-10-04T16:00:23Z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0x010100C49C7F044B0C2D4E84BB48C5724F171D</vt:lpwstr>
  </property>
</Properties>
</file>